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1953661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387081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361978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2482783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407652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223736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527680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203318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81826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131481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B1696D-6D31-473B-BAB1-3762B708CACF}" type="datetimeFigureOut">
              <a:rPr lang="en-US" smtClean="0"/>
              <a:t>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27B395-3924-48E3-902F-48A07F0E6C7A}" type="slidenum">
              <a:rPr lang="en-US" smtClean="0"/>
              <a:t>‹#›</a:t>
            </a:fld>
            <a:endParaRPr lang="en-US" dirty="0"/>
          </a:p>
        </p:txBody>
      </p:sp>
    </p:spTree>
    <p:extLst>
      <p:ext uri="{BB962C8B-B14F-4D97-AF65-F5344CB8AC3E}">
        <p14:creationId xmlns:p14="http://schemas.microsoft.com/office/powerpoint/2010/main" val="1547625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1696D-6D31-473B-BAB1-3762B708CACF}" type="datetimeFigureOut">
              <a:rPr lang="en-US" smtClean="0"/>
              <a:t>1/6/2022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7B395-3924-48E3-902F-48A07F0E6C7A}" type="slidenum">
              <a:rPr lang="en-US" smtClean="0"/>
              <a:t>‹#›</a:t>
            </a:fld>
            <a:endParaRPr lang="en-US" dirty="0"/>
          </a:p>
        </p:txBody>
      </p:sp>
    </p:spTree>
    <p:extLst>
      <p:ext uri="{BB962C8B-B14F-4D97-AF65-F5344CB8AC3E}">
        <p14:creationId xmlns:p14="http://schemas.microsoft.com/office/powerpoint/2010/main" val="1629413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7848600" cy="3584575"/>
          </a:xfrm>
        </p:spPr>
        <p:txBody>
          <a:bodyPr>
            <a:normAutofit/>
          </a:bodyPr>
          <a:lstStyle/>
          <a:p>
            <a:r>
              <a:rPr lang="en-US" dirty="0" smtClean="0">
                <a:solidFill>
                  <a:srgbClr val="0070C0"/>
                </a:solidFill>
              </a:rPr>
              <a:t>MITINDO MBALI </a:t>
            </a:r>
            <a:r>
              <a:rPr lang="en-US" dirty="0" smtClean="0">
                <a:solidFill>
                  <a:srgbClr val="0070C0"/>
                </a:solidFill>
              </a:rPr>
              <a:t>MBALI</a:t>
            </a:r>
            <a:r>
              <a:rPr lang="en-US" dirty="0" smtClean="0">
                <a:solidFill>
                  <a:srgbClr val="0070C0"/>
                </a:solidFill>
              </a:rPr>
              <a:t> YA LUGHA INAVYOTUMIKA KATIKA VYOMBO VYA HABARI</a:t>
            </a:r>
            <a:endParaRPr lang="en-US" dirty="0">
              <a:solidFill>
                <a:srgbClr val="0070C0"/>
              </a:solidFill>
            </a:endParaRPr>
          </a:p>
        </p:txBody>
      </p:sp>
      <p:sp>
        <p:nvSpPr>
          <p:cNvPr id="3" name="Subtitle 2"/>
          <p:cNvSpPr>
            <a:spLocks noGrp="1"/>
          </p:cNvSpPr>
          <p:nvPr>
            <p:ph type="subTitle" idx="1"/>
          </p:nvPr>
        </p:nvSpPr>
        <p:spPr>
          <a:xfrm>
            <a:off x="533400" y="4953000"/>
            <a:ext cx="6400800" cy="1752600"/>
          </a:xfrm>
        </p:spPr>
        <p:txBody>
          <a:bodyPr>
            <a:normAutofit/>
          </a:bodyPr>
          <a:lstStyle/>
          <a:p>
            <a:pPr algn="l"/>
            <a:r>
              <a:rPr lang="en-US" sz="3600" dirty="0" smtClean="0">
                <a:solidFill>
                  <a:srgbClr val="FF0000"/>
                </a:solidFill>
              </a:rPr>
              <a:t>Utangulizi</a:t>
            </a:r>
            <a:endParaRPr lang="en-US" sz="3600" dirty="0">
              <a:solidFill>
                <a:srgbClr val="FF0000"/>
              </a:solidFill>
            </a:endParaRPr>
          </a:p>
        </p:txBody>
      </p:sp>
    </p:spTree>
    <p:extLst>
      <p:ext uri="{BB962C8B-B14F-4D97-AF65-F5344CB8AC3E}">
        <p14:creationId xmlns:p14="http://schemas.microsoft.com/office/powerpoint/2010/main" val="388300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8229600" cy="1143000"/>
          </a:xfrm>
        </p:spPr>
        <p:txBody>
          <a:bodyPr/>
          <a:lstStyle/>
          <a:p>
            <a:r>
              <a:rPr lang="en-US" dirty="0" smtClean="0"/>
              <a:t>MAANA YA MISIMU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Misimu ni </a:t>
            </a:r>
            <a:r>
              <a:rPr lang="en-US" dirty="0" smtClean="0"/>
              <a:t>maneno</a:t>
            </a:r>
            <a:r>
              <a:rPr lang="en-US" dirty="0" smtClean="0"/>
              <a:t> </a:t>
            </a:r>
            <a:r>
              <a:rPr lang="en-US" dirty="0" smtClean="0"/>
              <a:t>yasisiyosanifu</a:t>
            </a:r>
            <a:r>
              <a:rPr lang="en-US" dirty="0" smtClean="0"/>
              <a:t> ( </a:t>
            </a:r>
            <a:r>
              <a:rPr lang="en-US" dirty="0" smtClean="0"/>
              <a:t>fasaha</a:t>
            </a:r>
            <a:r>
              <a:rPr lang="en-US" dirty="0" smtClean="0"/>
              <a:t> ) </a:t>
            </a:r>
            <a:r>
              <a:rPr lang="en-US" dirty="0" smtClean="0"/>
              <a:t>yanayozushwa</a:t>
            </a:r>
            <a:r>
              <a:rPr lang="en-US" dirty="0" smtClean="0"/>
              <a:t> na </a:t>
            </a:r>
            <a:r>
              <a:rPr lang="en-US" dirty="0" smtClean="0"/>
              <a:t>kundi</a:t>
            </a:r>
            <a:r>
              <a:rPr lang="en-US" dirty="0" smtClean="0"/>
              <a:t> </a:t>
            </a:r>
            <a:r>
              <a:rPr lang="en-US" dirty="0" smtClean="0"/>
              <a:t>fulani</a:t>
            </a:r>
            <a:r>
              <a:rPr lang="en-US" dirty="0" smtClean="0"/>
              <a:t> </a:t>
            </a:r>
            <a:r>
              <a:rPr lang="en-US" dirty="0" smtClean="0"/>
              <a:t>ili</a:t>
            </a:r>
            <a:r>
              <a:rPr lang="en-US" dirty="0" smtClean="0"/>
              <a:t> </a:t>
            </a:r>
            <a:r>
              <a:rPr lang="en-US" dirty="0" smtClean="0"/>
              <a:t>kuweza</a:t>
            </a:r>
            <a:r>
              <a:rPr lang="en-US" dirty="0" smtClean="0"/>
              <a:t> </a:t>
            </a:r>
            <a:r>
              <a:rPr lang="en-US" dirty="0" smtClean="0"/>
              <a:t>kukidhi</a:t>
            </a:r>
            <a:r>
              <a:rPr lang="en-US" dirty="0" smtClean="0"/>
              <a:t> </a:t>
            </a:r>
            <a:r>
              <a:rPr lang="en-US" dirty="0" smtClean="0"/>
              <a:t>haja</a:t>
            </a:r>
            <a:r>
              <a:rPr lang="en-US" dirty="0" smtClean="0"/>
              <a:t> </a:t>
            </a:r>
            <a:r>
              <a:rPr lang="en-US" dirty="0" smtClean="0"/>
              <a:t>yao</a:t>
            </a:r>
            <a:r>
              <a:rPr lang="en-US" dirty="0" smtClean="0"/>
              <a:t> ya </a:t>
            </a:r>
            <a:r>
              <a:rPr lang="en-US" dirty="0" smtClean="0"/>
              <a:t>mawasiliano</a:t>
            </a:r>
            <a:r>
              <a:rPr lang="en-US" dirty="0" smtClean="0"/>
              <a:t>.   </a:t>
            </a:r>
          </a:p>
          <a:p>
            <a:pPr marL="0" indent="0">
              <a:buNone/>
            </a:pPr>
            <a:r>
              <a:rPr lang="en-US" dirty="0" smtClean="0"/>
              <a:t>Misimu </a:t>
            </a:r>
            <a:r>
              <a:rPr lang="en-US" dirty="0" smtClean="0"/>
              <a:t>huzuka</a:t>
            </a:r>
            <a:r>
              <a:rPr lang="en-US" dirty="0" smtClean="0"/>
              <a:t> na  </a:t>
            </a:r>
            <a:r>
              <a:rPr lang="en-US" dirty="0" smtClean="0"/>
              <a:t>kupotea</a:t>
            </a:r>
            <a:r>
              <a:rPr lang="en-US" dirty="0" smtClean="0"/>
              <a:t>  </a:t>
            </a:r>
            <a:r>
              <a:rPr lang="en-US" dirty="0" smtClean="0"/>
              <a:t>kutokana</a:t>
            </a:r>
            <a:r>
              <a:rPr lang="en-US" dirty="0" smtClean="0"/>
              <a:t> na </a:t>
            </a:r>
            <a:r>
              <a:rPr lang="en-US" dirty="0" smtClean="0"/>
              <a:t>mabadiliko</a:t>
            </a:r>
            <a:r>
              <a:rPr lang="en-US" dirty="0" smtClean="0"/>
              <a:t> ya </a:t>
            </a:r>
            <a:r>
              <a:rPr lang="en-US" dirty="0" smtClean="0"/>
              <a:t>kimazingira</a:t>
            </a:r>
            <a:r>
              <a:rPr lang="en-US" dirty="0" smtClean="0"/>
              <a:t>, </a:t>
            </a:r>
            <a:r>
              <a:rPr lang="en-US" dirty="0" smtClean="0"/>
              <a:t>kihistoria</a:t>
            </a:r>
            <a:r>
              <a:rPr lang="en-US" dirty="0" smtClean="0"/>
              <a:t>, </a:t>
            </a:r>
            <a:r>
              <a:rPr lang="en-US" dirty="0" smtClean="0"/>
              <a:t>kejeli</a:t>
            </a:r>
            <a:r>
              <a:rPr lang="en-US" dirty="0" smtClean="0"/>
              <a:t> na </a:t>
            </a:r>
            <a:r>
              <a:rPr lang="en-US" dirty="0" smtClean="0"/>
              <a:t>vipindi</a:t>
            </a:r>
            <a:r>
              <a:rPr lang="en-US" dirty="0" smtClean="0"/>
              <a:t> </a:t>
            </a:r>
            <a:r>
              <a:rPr lang="en-US" dirty="0" smtClean="0"/>
              <a:t>vigumu</a:t>
            </a:r>
            <a:r>
              <a:rPr lang="en-US" dirty="0" smtClean="0"/>
              <a:t> katika jamii. Misimu </a:t>
            </a:r>
            <a:r>
              <a:rPr lang="en-US" dirty="0" smtClean="0"/>
              <a:t>huweza</a:t>
            </a:r>
            <a:r>
              <a:rPr lang="en-US" dirty="0" smtClean="0"/>
              <a:t> </a:t>
            </a:r>
            <a:r>
              <a:rPr lang="en-US" dirty="0" smtClean="0"/>
              <a:t>kudumu</a:t>
            </a:r>
            <a:r>
              <a:rPr lang="en-US" dirty="0" smtClean="0"/>
              <a:t> kwa </a:t>
            </a:r>
            <a:r>
              <a:rPr lang="en-US" dirty="0" smtClean="0"/>
              <a:t>muda</a:t>
            </a:r>
            <a:r>
              <a:rPr lang="en-US" dirty="0" smtClean="0"/>
              <a:t> </a:t>
            </a:r>
            <a:r>
              <a:rPr lang="en-US" dirty="0" smtClean="0"/>
              <a:t>mrefu</a:t>
            </a:r>
            <a:r>
              <a:rPr lang="en-US" dirty="0" smtClean="0"/>
              <a:t> na </a:t>
            </a:r>
            <a:r>
              <a:rPr lang="en-US" dirty="0" smtClean="0"/>
              <a:t>baadae</a:t>
            </a:r>
            <a:r>
              <a:rPr lang="en-US" dirty="0" smtClean="0"/>
              <a:t> </a:t>
            </a:r>
            <a:r>
              <a:rPr lang="en-US" dirty="0" smtClean="0"/>
              <a:t>kusanifishwa</a:t>
            </a:r>
            <a:r>
              <a:rPr lang="en-US" dirty="0" smtClean="0"/>
              <a:t> na </a:t>
            </a:r>
            <a:r>
              <a:rPr lang="en-US" dirty="0" smtClean="0"/>
              <a:t>kuwa</a:t>
            </a:r>
            <a:r>
              <a:rPr lang="en-US" dirty="0" smtClean="0"/>
              <a:t> lugha </a:t>
            </a:r>
            <a:r>
              <a:rPr lang="en-US" dirty="0" smtClean="0"/>
              <a:t>rasmi</a:t>
            </a:r>
            <a:r>
              <a:rPr lang="en-US" dirty="0" smtClean="0"/>
              <a:t>. </a:t>
            </a:r>
            <a:endParaRPr lang="en-US" dirty="0"/>
          </a:p>
        </p:txBody>
      </p:sp>
    </p:spTree>
    <p:extLst>
      <p:ext uri="{BB962C8B-B14F-4D97-AF65-F5344CB8AC3E}">
        <p14:creationId xmlns:p14="http://schemas.microsoft.com/office/powerpoint/2010/main" val="514734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9144000" cy="1143000"/>
          </a:xfrm>
        </p:spPr>
        <p:txBody>
          <a:bodyPr/>
          <a:lstStyle/>
          <a:p>
            <a:r>
              <a:rPr lang="en-US" dirty="0" smtClean="0"/>
              <a:t>SABABU ZA KUTUMIA MISIMU </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lphaLcPeriod"/>
            </a:pPr>
            <a:r>
              <a:rPr lang="en-US" dirty="0" smtClean="0"/>
              <a:t>Kufanya</a:t>
            </a:r>
            <a:r>
              <a:rPr lang="en-US" dirty="0" smtClean="0"/>
              <a:t> </a:t>
            </a:r>
            <a:r>
              <a:rPr lang="en-US" dirty="0" smtClean="0"/>
              <a:t>mawasiliano</a:t>
            </a:r>
            <a:r>
              <a:rPr lang="en-US" dirty="0" smtClean="0"/>
              <a:t> </a:t>
            </a:r>
            <a:r>
              <a:rPr lang="en-US" dirty="0" smtClean="0"/>
              <a:t>yawe</a:t>
            </a:r>
            <a:r>
              <a:rPr lang="en-US" dirty="0" smtClean="0"/>
              <a:t> ya </a:t>
            </a:r>
            <a:r>
              <a:rPr lang="en-US" dirty="0" smtClean="0"/>
              <a:t>siri</a:t>
            </a:r>
            <a:r>
              <a:rPr lang="en-US" dirty="0" smtClean="0"/>
              <a:t>. </a:t>
            </a:r>
            <a:r>
              <a:rPr lang="en-US" dirty="0" smtClean="0"/>
              <a:t>Buzi</a:t>
            </a:r>
            <a:r>
              <a:rPr lang="en-US" dirty="0" smtClean="0"/>
              <a:t>- </a:t>
            </a:r>
            <a:r>
              <a:rPr lang="en-US" dirty="0" smtClean="0"/>
              <a:t>mpenzi</a:t>
            </a:r>
            <a:r>
              <a:rPr lang="en-US" dirty="0" smtClean="0"/>
              <a:t>. </a:t>
            </a:r>
          </a:p>
          <a:p>
            <a:pPr marL="514350" indent="-514350">
              <a:buAutoNum type="alphaLcPeriod"/>
            </a:pPr>
            <a:r>
              <a:rPr lang="en-US" dirty="0" smtClean="0"/>
              <a:t>b. </a:t>
            </a:r>
            <a:r>
              <a:rPr lang="en-US" dirty="0" smtClean="0"/>
              <a:t>Kupunguza</a:t>
            </a:r>
            <a:r>
              <a:rPr lang="en-US" dirty="0" smtClean="0"/>
              <a:t> </a:t>
            </a:r>
            <a:r>
              <a:rPr lang="en-US" dirty="0" smtClean="0"/>
              <a:t>ukali</a:t>
            </a:r>
            <a:r>
              <a:rPr lang="en-US" dirty="0" smtClean="0"/>
              <a:t> wa </a:t>
            </a:r>
            <a:r>
              <a:rPr lang="en-US" dirty="0" smtClean="0"/>
              <a:t>maneno</a:t>
            </a:r>
            <a:r>
              <a:rPr lang="en-US" dirty="0" smtClean="0"/>
              <a:t>. </a:t>
            </a:r>
            <a:r>
              <a:rPr lang="en-US" dirty="0" smtClean="0"/>
              <a:t>Mlungula</a:t>
            </a:r>
            <a:r>
              <a:rPr lang="en-US" dirty="0" smtClean="0"/>
              <a:t>- </a:t>
            </a:r>
            <a:r>
              <a:rPr lang="en-US" dirty="0" smtClean="0"/>
              <a:t>rushwa</a:t>
            </a:r>
            <a:r>
              <a:rPr lang="en-US" dirty="0" smtClean="0"/>
              <a:t>.</a:t>
            </a:r>
          </a:p>
          <a:p>
            <a:pPr marL="514350" indent="-514350">
              <a:buAutoNum type="alphaLcPeriod"/>
            </a:pPr>
            <a:r>
              <a:rPr lang="en-US" dirty="0" smtClean="0"/>
              <a:t> c. </a:t>
            </a:r>
            <a:r>
              <a:rPr lang="en-US" dirty="0" smtClean="0"/>
              <a:t>Kudhani</a:t>
            </a:r>
            <a:r>
              <a:rPr lang="en-US" dirty="0" smtClean="0"/>
              <a:t> </a:t>
            </a:r>
            <a:r>
              <a:rPr lang="en-US" dirty="0" smtClean="0"/>
              <a:t>kuwa</a:t>
            </a:r>
            <a:r>
              <a:rPr lang="en-US" dirty="0" smtClean="0"/>
              <a:t> </a:t>
            </a:r>
            <a:r>
              <a:rPr lang="en-US" dirty="0" smtClean="0"/>
              <a:t>matumizi</a:t>
            </a:r>
            <a:r>
              <a:rPr lang="en-US" dirty="0" smtClean="0"/>
              <a:t> ya misimu </a:t>
            </a:r>
            <a:r>
              <a:rPr lang="en-US" dirty="0" smtClean="0"/>
              <a:t>ndio</a:t>
            </a:r>
            <a:r>
              <a:rPr lang="en-US" dirty="0" smtClean="0"/>
              <a:t> </a:t>
            </a:r>
            <a:r>
              <a:rPr lang="en-US" dirty="0" smtClean="0"/>
              <a:t>kufahamu</a:t>
            </a:r>
            <a:r>
              <a:rPr lang="en-US" dirty="0" smtClean="0"/>
              <a:t> lugha </a:t>
            </a:r>
            <a:r>
              <a:rPr lang="en-US" dirty="0" smtClean="0"/>
              <a:t>vyema</a:t>
            </a:r>
            <a:r>
              <a:rPr lang="en-US" dirty="0" smtClean="0"/>
              <a:t>. </a:t>
            </a:r>
          </a:p>
          <a:p>
            <a:pPr marL="514350" indent="-514350">
              <a:buAutoNum type="alphaLcPeriod"/>
            </a:pPr>
            <a:r>
              <a:rPr lang="en-US" dirty="0" smtClean="0"/>
              <a:t>d. </a:t>
            </a:r>
            <a:r>
              <a:rPr lang="en-US" dirty="0" smtClean="0"/>
              <a:t>Kurahisisha</a:t>
            </a:r>
            <a:r>
              <a:rPr lang="en-US" dirty="0" smtClean="0"/>
              <a:t> </a:t>
            </a:r>
            <a:r>
              <a:rPr lang="en-US" dirty="0" smtClean="0"/>
              <a:t>mawasiliano</a:t>
            </a:r>
            <a:r>
              <a:rPr lang="en-US" dirty="0" smtClean="0"/>
              <a:t> baina ya watu. </a:t>
            </a:r>
            <a:r>
              <a:rPr lang="en-US" dirty="0" smtClean="0"/>
              <a:t>Unga</a:t>
            </a:r>
            <a:r>
              <a:rPr lang="en-US" dirty="0" smtClean="0"/>
              <a:t> kilo </a:t>
            </a:r>
            <a:r>
              <a:rPr lang="en-US" dirty="0" smtClean="0"/>
              <a:t>mbili</a:t>
            </a:r>
            <a:r>
              <a:rPr lang="en-US" dirty="0" smtClean="0"/>
              <a:t>- </a:t>
            </a:r>
            <a:r>
              <a:rPr lang="en-US" dirty="0" smtClean="0"/>
              <a:t>bangi</a:t>
            </a:r>
            <a:r>
              <a:rPr lang="en-US" dirty="0"/>
              <a:t>.</a:t>
            </a:r>
            <a:r>
              <a:rPr lang="en-US" dirty="0" smtClean="0"/>
              <a:t> </a:t>
            </a:r>
          </a:p>
          <a:p>
            <a:pPr marL="514350" indent="-514350">
              <a:buAutoNum type="alphaLcPeriod"/>
            </a:pPr>
            <a:r>
              <a:rPr lang="en-US" dirty="0" smtClean="0"/>
              <a:t>e. </a:t>
            </a:r>
            <a:r>
              <a:rPr lang="en-US" dirty="0" smtClean="0"/>
              <a:t>Kufanya</a:t>
            </a:r>
            <a:r>
              <a:rPr lang="en-US" dirty="0" smtClean="0"/>
              <a:t> mambo </a:t>
            </a:r>
            <a:r>
              <a:rPr lang="en-US" dirty="0" smtClean="0"/>
              <a:t>mazito</a:t>
            </a:r>
            <a:r>
              <a:rPr lang="en-US" dirty="0" smtClean="0"/>
              <a:t> </a:t>
            </a:r>
            <a:r>
              <a:rPr lang="en-US" dirty="0" smtClean="0"/>
              <a:t>kuonekana</a:t>
            </a:r>
            <a:r>
              <a:rPr lang="en-US" dirty="0" smtClean="0"/>
              <a:t> </a:t>
            </a:r>
            <a:r>
              <a:rPr lang="en-US" dirty="0" smtClean="0"/>
              <a:t>madogo</a:t>
            </a:r>
            <a:r>
              <a:rPr lang="en-US" dirty="0" smtClean="0"/>
              <a:t>. </a:t>
            </a:r>
            <a:r>
              <a:rPr lang="en-US" dirty="0" smtClean="0"/>
              <a:t>Kupiga</a:t>
            </a:r>
            <a:r>
              <a:rPr lang="en-US" dirty="0" smtClean="0"/>
              <a:t> </a:t>
            </a:r>
            <a:r>
              <a:rPr lang="en-US" dirty="0" smtClean="0"/>
              <a:t>vidole-wizi</a:t>
            </a:r>
            <a:r>
              <a:rPr lang="en-US" dirty="0"/>
              <a:t>.</a:t>
            </a:r>
            <a:endParaRPr lang="en-US" dirty="0" smtClean="0"/>
          </a:p>
          <a:p>
            <a:pPr marL="514350" indent="-514350">
              <a:buAutoNum type="alphaLcPeriod"/>
            </a:pPr>
            <a:r>
              <a:rPr lang="en-US" dirty="0" smtClean="0"/>
              <a:t>f. </a:t>
            </a:r>
            <a:r>
              <a:rPr lang="en-US" dirty="0" smtClean="0"/>
              <a:t>Kupamba</a:t>
            </a:r>
            <a:r>
              <a:rPr lang="en-US" dirty="0" smtClean="0"/>
              <a:t> lugha. </a:t>
            </a:r>
            <a:r>
              <a:rPr lang="en-US" dirty="0" smtClean="0"/>
              <a:t>Ngangari</a:t>
            </a:r>
            <a:r>
              <a:rPr lang="en-US" dirty="0" smtClean="0"/>
              <a:t>, </a:t>
            </a:r>
            <a:r>
              <a:rPr lang="en-US" dirty="0" smtClean="0"/>
              <a:t>chakachua</a:t>
            </a:r>
            <a:r>
              <a:rPr lang="en-US" dirty="0" smtClean="0"/>
              <a:t>, </a:t>
            </a:r>
            <a:r>
              <a:rPr lang="en-US" dirty="0" smtClean="0"/>
              <a:t>fyatua</a:t>
            </a:r>
            <a:r>
              <a:rPr lang="en-US" dirty="0" smtClean="0"/>
              <a:t> </a:t>
            </a:r>
            <a:endParaRPr lang="en-US" dirty="0"/>
          </a:p>
        </p:txBody>
      </p:sp>
    </p:spTree>
    <p:extLst>
      <p:ext uri="{BB962C8B-B14F-4D97-AF65-F5344CB8AC3E}">
        <p14:creationId xmlns:p14="http://schemas.microsoft.com/office/powerpoint/2010/main" val="1004928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228600"/>
            <a:ext cx="10439400" cy="1143000"/>
          </a:xfrm>
        </p:spPr>
        <p:txBody>
          <a:bodyPr/>
          <a:lstStyle/>
          <a:p>
            <a:r>
              <a:rPr lang="en-US" dirty="0" smtClean="0"/>
              <a:t>SIFA ZA MISIMU </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v"/>
            </a:pPr>
            <a:r>
              <a:rPr lang="en-US" dirty="0" smtClean="0"/>
              <a:t> Misimu ni </a:t>
            </a:r>
            <a:r>
              <a:rPr lang="en-US" dirty="0" smtClean="0"/>
              <a:t>maneno</a:t>
            </a:r>
            <a:r>
              <a:rPr lang="en-US" dirty="0" smtClean="0"/>
              <a:t> </a:t>
            </a:r>
            <a:r>
              <a:rPr lang="en-US" dirty="0" smtClean="0"/>
              <a:t>yasiyo</a:t>
            </a:r>
            <a:r>
              <a:rPr lang="en-US" dirty="0" smtClean="0"/>
              <a:t> sanifu. Chai-</a:t>
            </a:r>
            <a:r>
              <a:rPr lang="en-US" dirty="0" smtClean="0"/>
              <a:t>rushwa</a:t>
            </a:r>
            <a:r>
              <a:rPr lang="en-US" dirty="0" smtClean="0"/>
              <a:t>, </a:t>
            </a:r>
            <a:r>
              <a:rPr lang="en-US" dirty="0" smtClean="0"/>
              <a:t>nyumba</a:t>
            </a:r>
            <a:r>
              <a:rPr lang="en-US" dirty="0" smtClean="0"/>
              <a:t> </a:t>
            </a:r>
            <a:r>
              <a:rPr lang="en-US" dirty="0" smtClean="0"/>
              <a:t>ndogo</a:t>
            </a:r>
            <a:r>
              <a:rPr lang="en-US" dirty="0" smtClean="0"/>
              <a:t>- </a:t>
            </a:r>
            <a:r>
              <a:rPr lang="en-US" dirty="0" smtClean="0"/>
              <a:t>mke</a:t>
            </a:r>
            <a:r>
              <a:rPr lang="en-US" dirty="0" smtClean="0"/>
              <a:t> </a:t>
            </a:r>
            <a:r>
              <a:rPr lang="en-US" dirty="0" smtClean="0"/>
              <a:t>mdogo</a:t>
            </a:r>
            <a:r>
              <a:rPr lang="en-US" dirty="0" smtClean="0"/>
              <a:t>/</a:t>
            </a:r>
            <a:r>
              <a:rPr lang="en-US" dirty="0" smtClean="0"/>
              <a:t>mchepuko</a:t>
            </a:r>
            <a:r>
              <a:rPr lang="en-US" dirty="0" smtClean="0"/>
              <a:t> </a:t>
            </a:r>
          </a:p>
          <a:p>
            <a:pPr>
              <a:buFont typeface="Wingdings" pitchFamily="2" charset="2"/>
              <a:buChar char="v"/>
            </a:pPr>
            <a:r>
              <a:rPr lang="en-US" dirty="0" smtClean="0"/>
              <a:t> Misimu ni </a:t>
            </a:r>
            <a:r>
              <a:rPr lang="en-US" dirty="0" smtClean="0"/>
              <a:t>maneno</a:t>
            </a:r>
            <a:r>
              <a:rPr lang="en-US" dirty="0" smtClean="0"/>
              <a:t> </a:t>
            </a:r>
            <a:r>
              <a:rPr lang="en-US" dirty="0" smtClean="0"/>
              <a:t>yanayozuka</a:t>
            </a:r>
            <a:r>
              <a:rPr lang="en-US" dirty="0" smtClean="0"/>
              <a:t> na </a:t>
            </a:r>
            <a:r>
              <a:rPr lang="en-US" dirty="0" smtClean="0"/>
              <a:t>kupotea</a:t>
            </a:r>
            <a:r>
              <a:rPr lang="en-US" dirty="0" smtClean="0"/>
              <a:t> </a:t>
            </a:r>
            <a:r>
              <a:rPr lang="en-US" dirty="0" smtClean="0"/>
              <a:t>baada</a:t>
            </a:r>
            <a:r>
              <a:rPr lang="en-US" dirty="0" smtClean="0"/>
              <a:t> ya </a:t>
            </a:r>
            <a:r>
              <a:rPr lang="en-US" dirty="0" smtClean="0"/>
              <a:t>muda</a:t>
            </a:r>
            <a:r>
              <a:rPr lang="en-US" dirty="0" smtClean="0"/>
              <a:t> </a:t>
            </a:r>
            <a:r>
              <a:rPr lang="en-US" dirty="0" smtClean="0"/>
              <a:t>fulani</a:t>
            </a:r>
            <a:r>
              <a:rPr lang="en-US" dirty="0" smtClean="0"/>
              <a:t>. Mia </a:t>
            </a:r>
            <a:r>
              <a:rPr lang="en-US" dirty="0" smtClean="0"/>
              <a:t>tisa</a:t>
            </a:r>
            <a:r>
              <a:rPr lang="en-US" dirty="0" smtClean="0"/>
              <a:t> </a:t>
            </a:r>
            <a:r>
              <a:rPr lang="en-US" dirty="0" smtClean="0"/>
              <a:t>itapendeza</a:t>
            </a:r>
            <a:r>
              <a:rPr lang="en-US" dirty="0" smtClean="0"/>
              <a:t>, </a:t>
            </a:r>
            <a:r>
              <a:rPr lang="en-US" dirty="0" smtClean="0"/>
              <a:t>fyekelea</a:t>
            </a:r>
            <a:r>
              <a:rPr lang="en-US" dirty="0" smtClean="0"/>
              <a:t> </a:t>
            </a:r>
            <a:r>
              <a:rPr lang="en-US" dirty="0" smtClean="0"/>
              <a:t>mbali</a:t>
            </a:r>
            <a:r>
              <a:rPr lang="en-US" dirty="0" smtClean="0"/>
              <a:t>, </a:t>
            </a:r>
            <a:r>
              <a:rPr lang="en-US" dirty="0" smtClean="0"/>
              <a:t>kufyatua</a:t>
            </a:r>
            <a:r>
              <a:rPr lang="en-US" dirty="0" smtClean="0"/>
              <a:t>, </a:t>
            </a:r>
            <a:r>
              <a:rPr lang="en-US" dirty="0" smtClean="0"/>
              <a:t>kutumbua</a:t>
            </a:r>
            <a:r>
              <a:rPr lang="en-US" dirty="0" smtClean="0"/>
              <a:t>, </a:t>
            </a:r>
            <a:r>
              <a:rPr lang="en-US" dirty="0" smtClean="0"/>
              <a:t>magendo</a:t>
            </a:r>
            <a:r>
              <a:rPr lang="en-US" dirty="0" smtClean="0"/>
              <a:t>.</a:t>
            </a:r>
          </a:p>
          <a:p>
            <a:pPr>
              <a:buFont typeface="Wingdings" pitchFamily="2" charset="2"/>
              <a:buChar char="v"/>
            </a:pPr>
            <a:r>
              <a:rPr lang="en-US" dirty="0" smtClean="0"/>
              <a:t>Misimu </a:t>
            </a:r>
            <a:r>
              <a:rPr lang="en-US" dirty="0" smtClean="0"/>
              <a:t>huweza</a:t>
            </a:r>
            <a:r>
              <a:rPr lang="en-US" dirty="0" smtClean="0"/>
              <a:t> </a:t>
            </a:r>
            <a:r>
              <a:rPr lang="en-US" dirty="0" smtClean="0"/>
              <a:t>kudumu</a:t>
            </a:r>
            <a:r>
              <a:rPr lang="en-US" dirty="0" smtClean="0"/>
              <a:t> na </a:t>
            </a:r>
            <a:r>
              <a:rPr lang="en-US" dirty="0" smtClean="0"/>
              <a:t>kusanifishwa</a:t>
            </a:r>
            <a:r>
              <a:rPr lang="en-US" dirty="0" smtClean="0"/>
              <a:t> </a:t>
            </a:r>
            <a:r>
              <a:rPr lang="en-US" dirty="0" smtClean="0"/>
              <a:t>kuwa</a:t>
            </a:r>
            <a:r>
              <a:rPr lang="en-US" dirty="0" smtClean="0"/>
              <a:t> lugha </a:t>
            </a:r>
            <a:r>
              <a:rPr lang="en-US" dirty="0" smtClean="0"/>
              <a:t>rasmi</a:t>
            </a:r>
            <a:r>
              <a:rPr lang="en-US" dirty="0" smtClean="0"/>
              <a:t>. </a:t>
            </a:r>
            <a:r>
              <a:rPr lang="en-US" dirty="0" smtClean="0"/>
              <a:t>Daladala</a:t>
            </a:r>
            <a:r>
              <a:rPr lang="en-US" dirty="0" smtClean="0"/>
              <a:t>, </a:t>
            </a:r>
            <a:r>
              <a:rPr lang="en-US" dirty="0" smtClean="0"/>
              <a:t>marupurupu</a:t>
            </a:r>
            <a:r>
              <a:rPr lang="en-US" dirty="0" smtClean="0"/>
              <a:t>, </a:t>
            </a:r>
            <a:r>
              <a:rPr lang="en-US" dirty="0" smtClean="0"/>
              <a:t>mitumba</a:t>
            </a:r>
            <a:r>
              <a:rPr lang="en-US" dirty="0" smtClean="0"/>
              <a:t>. </a:t>
            </a:r>
          </a:p>
          <a:p>
            <a:pPr>
              <a:buFont typeface="Wingdings" pitchFamily="2" charset="2"/>
              <a:buChar char="v"/>
            </a:pPr>
            <a:r>
              <a:rPr lang="en-US" dirty="0" smtClean="0"/>
              <a:t>Misimu </a:t>
            </a:r>
            <a:r>
              <a:rPr lang="en-US" dirty="0" smtClean="0"/>
              <a:t>hutumiwa</a:t>
            </a:r>
            <a:r>
              <a:rPr lang="en-US" dirty="0" smtClean="0"/>
              <a:t> na kikundi </a:t>
            </a:r>
            <a:r>
              <a:rPr lang="en-US" dirty="0" smtClean="0"/>
              <a:t>kidogo</a:t>
            </a:r>
            <a:r>
              <a:rPr lang="en-US" dirty="0" smtClean="0"/>
              <a:t> cha watu. </a:t>
            </a:r>
          </a:p>
          <a:p>
            <a:pPr>
              <a:buFont typeface="Wingdings" pitchFamily="2" charset="2"/>
              <a:buChar char="v"/>
            </a:pPr>
            <a:r>
              <a:rPr lang="en-US" dirty="0" smtClean="0"/>
              <a:t>Misimu </a:t>
            </a:r>
            <a:r>
              <a:rPr lang="en-US" dirty="0" smtClean="0"/>
              <a:t>hulenga</a:t>
            </a:r>
            <a:r>
              <a:rPr lang="en-US" dirty="0" smtClean="0"/>
              <a:t> </a:t>
            </a:r>
            <a:r>
              <a:rPr lang="en-US" dirty="0" smtClean="0"/>
              <a:t>kuficha</a:t>
            </a:r>
            <a:r>
              <a:rPr lang="en-US" dirty="0" smtClean="0"/>
              <a:t> </a:t>
            </a:r>
            <a:r>
              <a:rPr lang="en-US" dirty="0" smtClean="0"/>
              <a:t>maana</a:t>
            </a:r>
            <a:r>
              <a:rPr lang="en-US" dirty="0" smtClean="0"/>
              <a:t> </a:t>
            </a:r>
            <a:r>
              <a:rPr lang="en-US" dirty="0" smtClean="0"/>
              <a:t>halisi</a:t>
            </a:r>
            <a:r>
              <a:rPr lang="en-US" dirty="0" smtClean="0"/>
              <a:t> ya </a:t>
            </a:r>
            <a:r>
              <a:rPr lang="en-US" dirty="0" smtClean="0"/>
              <a:t>neno</a:t>
            </a:r>
            <a:r>
              <a:rPr lang="en-US" dirty="0" smtClean="0"/>
              <a:t>. </a:t>
            </a:r>
            <a:r>
              <a:rPr lang="en-US" dirty="0" smtClean="0"/>
              <a:t>Gogo</a:t>
            </a:r>
            <a:r>
              <a:rPr lang="en-US" dirty="0" smtClean="0"/>
              <a:t>, </a:t>
            </a:r>
            <a:r>
              <a:rPr lang="en-US" dirty="0" smtClean="0"/>
              <a:t>serengeti</a:t>
            </a:r>
            <a:r>
              <a:rPr lang="en-US" dirty="0" smtClean="0"/>
              <a:t> boy, </a:t>
            </a:r>
            <a:r>
              <a:rPr lang="en-US" dirty="0" smtClean="0"/>
              <a:t>fataki</a:t>
            </a:r>
            <a:r>
              <a:rPr lang="en-US" dirty="0" smtClean="0"/>
              <a:t>. </a:t>
            </a:r>
          </a:p>
          <a:p>
            <a:pPr>
              <a:buFont typeface="Wingdings" pitchFamily="2" charset="2"/>
              <a:buChar char="v"/>
            </a:pPr>
            <a:r>
              <a:rPr lang="en-US" dirty="0" smtClean="0"/>
              <a:t>Misimu </a:t>
            </a:r>
            <a:r>
              <a:rPr lang="en-US" dirty="0" smtClean="0"/>
              <a:t>hupendwa</a:t>
            </a:r>
            <a:r>
              <a:rPr lang="en-US" dirty="0" smtClean="0"/>
              <a:t> sana na </a:t>
            </a:r>
            <a:r>
              <a:rPr lang="en-US" dirty="0" smtClean="0"/>
              <a:t>vijana</a:t>
            </a:r>
            <a:r>
              <a:rPr lang="en-US" dirty="0" smtClean="0"/>
              <a:t> </a:t>
            </a:r>
            <a:r>
              <a:rPr lang="en-US" dirty="0" smtClean="0"/>
              <a:t>kuliko</a:t>
            </a:r>
            <a:r>
              <a:rPr lang="en-US" dirty="0" smtClean="0"/>
              <a:t> </a:t>
            </a:r>
            <a:r>
              <a:rPr lang="en-US" dirty="0" smtClean="0"/>
              <a:t>wazee</a:t>
            </a:r>
            <a:r>
              <a:rPr lang="en-US" dirty="0" smtClean="0"/>
              <a:t>. </a:t>
            </a:r>
            <a:endParaRPr lang="en-US" dirty="0"/>
          </a:p>
        </p:txBody>
      </p:sp>
    </p:spTree>
    <p:extLst>
      <p:ext uri="{BB962C8B-B14F-4D97-AF65-F5344CB8AC3E}">
        <p14:creationId xmlns:p14="http://schemas.microsoft.com/office/powerpoint/2010/main" val="1590001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8229600" cy="1143000"/>
          </a:xfrm>
        </p:spPr>
        <p:txBody>
          <a:bodyPr/>
          <a:lstStyle/>
          <a:p>
            <a:r>
              <a:rPr lang="en-US" b="1" dirty="0" smtClean="0"/>
              <a:t>AINA ZA MISIMU </a:t>
            </a:r>
            <a:endParaRPr lang="en-US" b="1" dirty="0"/>
          </a:p>
        </p:txBody>
      </p:sp>
      <p:sp>
        <p:nvSpPr>
          <p:cNvPr id="3" name="Content Placeholder 2"/>
          <p:cNvSpPr>
            <a:spLocks noGrp="1"/>
          </p:cNvSpPr>
          <p:nvPr>
            <p:ph idx="1"/>
          </p:nvPr>
        </p:nvSpPr>
        <p:spPr>
          <a:xfrm>
            <a:off x="381000" y="1143000"/>
            <a:ext cx="8305800" cy="4983163"/>
          </a:xfrm>
        </p:spPr>
        <p:txBody>
          <a:bodyPr>
            <a:normAutofit fontScale="70000" lnSpcReduction="20000"/>
          </a:bodyPr>
          <a:lstStyle/>
          <a:p>
            <a:pPr marL="0" indent="0">
              <a:buNone/>
            </a:pPr>
            <a:r>
              <a:rPr lang="en-US" dirty="0" smtClean="0"/>
              <a:t>1. </a:t>
            </a:r>
            <a:r>
              <a:rPr lang="en-US" dirty="0" smtClean="0">
                <a:solidFill>
                  <a:srgbClr val="0070C0"/>
                </a:solidFill>
              </a:rPr>
              <a:t>Misimu ya </a:t>
            </a:r>
            <a:r>
              <a:rPr lang="en-US" dirty="0" smtClean="0">
                <a:solidFill>
                  <a:srgbClr val="0070C0"/>
                </a:solidFill>
              </a:rPr>
              <a:t>pekee</a:t>
            </a:r>
            <a:r>
              <a:rPr lang="en-US" dirty="0" smtClean="0">
                <a:solidFill>
                  <a:srgbClr val="0070C0"/>
                </a:solidFill>
              </a:rPr>
              <a:t>. </a:t>
            </a:r>
            <a:r>
              <a:rPr lang="en-US" dirty="0" smtClean="0"/>
              <a:t>Ni misimu </a:t>
            </a:r>
            <a:r>
              <a:rPr lang="en-US" dirty="0" smtClean="0"/>
              <a:t>inayopatikana</a:t>
            </a:r>
            <a:r>
              <a:rPr lang="en-US" dirty="0" smtClean="0"/>
              <a:t> katika </a:t>
            </a:r>
            <a:r>
              <a:rPr lang="en-US" dirty="0" smtClean="0"/>
              <a:t>eneo</a:t>
            </a:r>
            <a:r>
              <a:rPr lang="en-US" dirty="0" smtClean="0"/>
              <a:t> </a:t>
            </a:r>
            <a:r>
              <a:rPr lang="en-US" dirty="0" smtClean="0"/>
              <a:t>dogo</a:t>
            </a:r>
            <a:r>
              <a:rPr lang="en-US" dirty="0" smtClean="0"/>
              <a:t> sana la watu wa jamii ya </a:t>
            </a:r>
            <a:r>
              <a:rPr lang="en-US" dirty="0" smtClean="0"/>
              <a:t>aina</a:t>
            </a:r>
            <a:r>
              <a:rPr lang="en-US" dirty="0" smtClean="0"/>
              <a:t> moja. Mara </a:t>
            </a:r>
            <a:r>
              <a:rPr lang="en-US" dirty="0" smtClean="0"/>
              <a:t>nyingi</a:t>
            </a:r>
            <a:r>
              <a:rPr lang="en-US" dirty="0" smtClean="0"/>
              <a:t> watu </a:t>
            </a:r>
            <a:r>
              <a:rPr lang="en-US" dirty="0" smtClean="0"/>
              <a:t>hawa</a:t>
            </a:r>
            <a:r>
              <a:rPr lang="en-US" dirty="0" smtClean="0"/>
              <a:t> </a:t>
            </a:r>
            <a:r>
              <a:rPr lang="en-US" dirty="0" smtClean="0"/>
              <a:t>huwa</a:t>
            </a:r>
            <a:r>
              <a:rPr lang="en-US" dirty="0" smtClean="0"/>
              <a:t> na </a:t>
            </a:r>
            <a:r>
              <a:rPr lang="en-US" dirty="0" smtClean="0"/>
              <a:t>utamaduni</a:t>
            </a:r>
            <a:r>
              <a:rPr lang="en-US" dirty="0" smtClean="0"/>
              <a:t> wa </a:t>
            </a:r>
            <a:r>
              <a:rPr lang="en-US" dirty="0" smtClean="0"/>
              <a:t>aina</a:t>
            </a:r>
            <a:r>
              <a:rPr lang="en-US" dirty="0" smtClean="0"/>
              <a:t> moja. </a:t>
            </a:r>
            <a:r>
              <a:rPr lang="en-US" dirty="0" smtClean="0"/>
              <a:t>Mfano</a:t>
            </a:r>
            <a:r>
              <a:rPr lang="en-US" dirty="0" smtClean="0"/>
              <a:t>, katika </a:t>
            </a:r>
            <a:r>
              <a:rPr lang="en-US" dirty="0" smtClean="0"/>
              <a:t>kitongoji</a:t>
            </a:r>
            <a:r>
              <a:rPr lang="en-US" dirty="0" smtClean="0"/>
              <a:t>, </a:t>
            </a:r>
            <a:r>
              <a:rPr lang="en-US" dirty="0" smtClean="0"/>
              <a:t>mtaa</a:t>
            </a:r>
            <a:r>
              <a:rPr lang="en-US" dirty="0" smtClean="0"/>
              <a:t> au </a:t>
            </a:r>
            <a:r>
              <a:rPr lang="en-US" dirty="0" smtClean="0"/>
              <a:t>kijiji</a:t>
            </a:r>
            <a:r>
              <a:rPr lang="en-US" dirty="0" smtClean="0"/>
              <a:t>. </a:t>
            </a:r>
            <a:r>
              <a:rPr lang="en-US" dirty="0" smtClean="0"/>
              <a:t>Mfano</a:t>
            </a:r>
            <a:r>
              <a:rPr lang="en-US" dirty="0" smtClean="0"/>
              <a:t>, </a:t>
            </a:r>
            <a:r>
              <a:rPr lang="en-US" dirty="0" smtClean="0"/>
              <a:t>Ndumba-dawa</a:t>
            </a:r>
            <a:r>
              <a:rPr lang="en-US" dirty="0" smtClean="0"/>
              <a:t>,   </a:t>
            </a:r>
          </a:p>
          <a:p>
            <a:pPr marL="0" indent="0">
              <a:buNone/>
            </a:pPr>
            <a:r>
              <a:rPr lang="en-US" dirty="0" smtClean="0"/>
              <a:t>2. </a:t>
            </a:r>
            <a:r>
              <a:rPr lang="en-US" dirty="0" smtClean="0">
                <a:solidFill>
                  <a:srgbClr val="0070C0"/>
                </a:solidFill>
              </a:rPr>
              <a:t>Misimu ya </a:t>
            </a:r>
            <a:r>
              <a:rPr lang="en-US" dirty="0" smtClean="0">
                <a:solidFill>
                  <a:srgbClr val="0070C0"/>
                </a:solidFill>
              </a:rPr>
              <a:t>kitarafa</a:t>
            </a:r>
            <a:r>
              <a:rPr lang="en-US" dirty="0" smtClean="0">
                <a:solidFill>
                  <a:srgbClr val="0070C0"/>
                </a:solidFill>
              </a:rPr>
              <a:t>. </a:t>
            </a:r>
            <a:r>
              <a:rPr lang="en-US" dirty="0" smtClean="0"/>
              <a:t>Misimu </a:t>
            </a:r>
            <a:r>
              <a:rPr lang="en-US" dirty="0" smtClean="0"/>
              <a:t>hii</a:t>
            </a:r>
            <a:r>
              <a:rPr lang="en-US" dirty="0" smtClean="0"/>
              <a:t> </a:t>
            </a:r>
            <a:r>
              <a:rPr lang="en-US" dirty="0" smtClean="0"/>
              <a:t>huchukua</a:t>
            </a:r>
            <a:r>
              <a:rPr lang="en-US" dirty="0" smtClean="0"/>
              <a:t> </a:t>
            </a:r>
            <a:r>
              <a:rPr lang="en-US" dirty="0" smtClean="0"/>
              <a:t>eneo</a:t>
            </a:r>
            <a:r>
              <a:rPr lang="en-US" dirty="0" smtClean="0"/>
              <a:t> </a:t>
            </a:r>
            <a:r>
              <a:rPr lang="en-US" dirty="0" smtClean="0"/>
              <a:t>kubwa</a:t>
            </a:r>
            <a:r>
              <a:rPr lang="en-US" dirty="0" smtClean="0"/>
              <a:t> </a:t>
            </a:r>
            <a:r>
              <a:rPr lang="en-US" dirty="0" smtClean="0"/>
              <a:t>kidogo</a:t>
            </a:r>
            <a:r>
              <a:rPr lang="en-US" dirty="0" smtClean="0"/>
              <a:t> </a:t>
            </a:r>
            <a:r>
              <a:rPr lang="en-US" dirty="0" smtClean="0"/>
              <a:t>ukilinganisha</a:t>
            </a:r>
            <a:r>
              <a:rPr lang="en-US" dirty="0" smtClean="0"/>
              <a:t> na </a:t>
            </a:r>
            <a:r>
              <a:rPr lang="en-US" dirty="0" smtClean="0"/>
              <a:t>misimy</a:t>
            </a:r>
            <a:r>
              <a:rPr lang="en-US" dirty="0" smtClean="0"/>
              <a:t> ya </a:t>
            </a:r>
            <a:r>
              <a:rPr lang="en-US" dirty="0" smtClean="0"/>
              <a:t>pekee</a:t>
            </a:r>
            <a:r>
              <a:rPr lang="en-US" dirty="0" smtClean="0"/>
              <a:t>. Watu </a:t>
            </a:r>
            <a:r>
              <a:rPr lang="en-US" dirty="0" smtClean="0"/>
              <a:t>waliopo</a:t>
            </a:r>
            <a:r>
              <a:rPr lang="en-US" dirty="0" smtClean="0"/>
              <a:t> katika </a:t>
            </a:r>
            <a:r>
              <a:rPr lang="en-US" dirty="0" smtClean="0"/>
              <a:t>kundi</a:t>
            </a:r>
            <a:r>
              <a:rPr lang="en-US" dirty="0" smtClean="0"/>
              <a:t> </a:t>
            </a:r>
            <a:r>
              <a:rPr lang="en-US" dirty="0" smtClean="0"/>
              <a:t>hili</a:t>
            </a:r>
            <a:r>
              <a:rPr lang="en-US" dirty="0" smtClean="0"/>
              <a:t> </a:t>
            </a:r>
            <a:r>
              <a:rPr lang="en-US" dirty="0" smtClean="0"/>
              <a:t>wana</a:t>
            </a:r>
            <a:r>
              <a:rPr lang="en-US" dirty="0" smtClean="0"/>
              <a:t> </a:t>
            </a:r>
            <a:r>
              <a:rPr lang="en-US" dirty="0" smtClean="0"/>
              <a:t>utamaduni</a:t>
            </a:r>
            <a:r>
              <a:rPr lang="en-US" dirty="0" smtClean="0"/>
              <a:t> </a:t>
            </a:r>
            <a:r>
              <a:rPr lang="en-US" dirty="0" smtClean="0"/>
              <a:t>tofauti</a:t>
            </a:r>
            <a:r>
              <a:rPr lang="en-US" dirty="0" smtClean="0"/>
              <a:t> </a:t>
            </a:r>
            <a:r>
              <a:rPr lang="en-US" dirty="0" smtClean="0"/>
              <a:t>ambapo</a:t>
            </a:r>
            <a:r>
              <a:rPr lang="en-US" dirty="0" smtClean="0"/>
              <a:t> </a:t>
            </a:r>
            <a:r>
              <a:rPr lang="en-US" dirty="0" smtClean="0"/>
              <a:t>sio</a:t>
            </a:r>
            <a:r>
              <a:rPr lang="en-US" dirty="0" smtClean="0"/>
              <a:t> </a:t>
            </a:r>
            <a:r>
              <a:rPr lang="en-US" dirty="0" smtClean="0"/>
              <a:t>rahisi</a:t>
            </a:r>
            <a:r>
              <a:rPr lang="en-US" dirty="0" smtClean="0"/>
              <a:t> </a:t>
            </a:r>
            <a:r>
              <a:rPr lang="en-US" dirty="0" smtClean="0"/>
              <a:t>kuwagawanya</a:t>
            </a:r>
            <a:r>
              <a:rPr lang="en-US" dirty="0" smtClean="0"/>
              <a:t> katika </a:t>
            </a:r>
            <a:r>
              <a:rPr lang="en-US" dirty="0" smtClean="0"/>
              <a:t>mipaka</a:t>
            </a:r>
            <a:r>
              <a:rPr lang="en-US" dirty="0" smtClean="0"/>
              <a:t> </a:t>
            </a:r>
            <a:r>
              <a:rPr lang="en-US" dirty="0" smtClean="0"/>
              <a:t>yao</a:t>
            </a:r>
            <a:r>
              <a:rPr lang="en-US" dirty="0" smtClean="0"/>
              <a:t> katika </a:t>
            </a:r>
            <a:r>
              <a:rPr lang="en-US" dirty="0" smtClean="0"/>
              <a:t>matumiziya</a:t>
            </a:r>
            <a:r>
              <a:rPr lang="en-US" dirty="0" smtClean="0"/>
              <a:t> misimu. Misimu </a:t>
            </a:r>
            <a:r>
              <a:rPr lang="en-US" dirty="0" smtClean="0"/>
              <a:t>hii</a:t>
            </a:r>
            <a:r>
              <a:rPr lang="en-US" dirty="0" smtClean="0"/>
              <a:t> </a:t>
            </a:r>
            <a:r>
              <a:rPr lang="en-US" dirty="0" smtClean="0"/>
              <a:t>huweza</a:t>
            </a:r>
            <a:r>
              <a:rPr lang="en-US" dirty="0" smtClean="0"/>
              <a:t> </a:t>
            </a:r>
            <a:r>
              <a:rPr lang="en-US" dirty="0" smtClean="0"/>
              <a:t>kueneo</a:t>
            </a:r>
            <a:r>
              <a:rPr lang="en-US" dirty="0" smtClean="0"/>
              <a:t> katika kata, </a:t>
            </a:r>
            <a:r>
              <a:rPr lang="en-US" dirty="0" smtClean="0"/>
              <a:t>tarafa</a:t>
            </a:r>
            <a:r>
              <a:rPr lang="en-US" dirty="0" smtClean="0"/>
              <a:t>, </a:t>
            </a:r>
            <a:r>
              <a:rPr lang="en-US" dirty="0" smtClean="0"/>
              <a:t>wilaya</a:t>
            </a:r>
            <a:r>
              <a:rPr lang="en-US" dirty="0" smtClean="0"/>
              <a:t> </a:t>
            </a:r>
            <a:r>
              <a:rPr lang="en-US" dirty="0" smtClean="0"/>
              <a:t>mpaka</a:t>
            </a:r>
            <a:r>
              <a:rPr lang="en-US" dirty="0" smtClean="0"/>
              <a:t> </a:t>
            </a:r>
            <a:r>
              <a:rPr lang="en-US" dirty="0" smtClean="0"/>
              <a:t>mkoa</a:t>
            </a:r>
            <a:r>
              <a:rPr lang="en-US" dirty="0" smtClean="0"/>
              <a:t>. Hivyo </a:t>
            </a:r>
            <a:r>
              <a:rPr lang="en-US" dirty="0" smtClean="0"/>
              <a:t>huchukua</a:t>
            </a:r>
            <a:r>
              <a:rPr lang="en-US" dirty="0" smtClean="0"/>
              <a:t> </a:t>
            </a:r>
            <a:r>
              <a:rPr lang="en-US" dirty="0" smtClean="0"/>
              <a:t>eneo</a:t>
            </a:r>
            <a:r>
              <a:rPr lang="en-US" dirty="0" smtClean="0"/>
              <a:t> </a:t>
            </a:r>
            <a:r>
              <a:rPr lang="en-US" dirty="0" smtClean="0"/>
              <a:t>kubwa</a:t>
            </a:r>
            <a:r>
              <a:rPr lang="en-US" dirty="0" smtClean="0"/>
              <a:t> </a:t>
            </a:r>
            <a:r>
              <a:rPr lang="en-US" dirty="0" smtClean="0"/>
              <a:t>kidogo</a:t>
            </a:r>
            <a:r>
              <a:rPr lang="en-US" dirty="0" smtClean="0"/>
              <a:t>. </a:t>
            </a:r>
            <a:r>
              <a:rPr lang="en-US" dirty="0" smtClean="0"/>
              <a:t>Mfano</a:t>
            </a:r>
            <a:r>
              <a:rPr lang="en-US" dirty="0" smtClean="0"/>
              <a:t> , </a:t>
            </a:r>
            <a:r>
              <a:rPr lang="en-US" dirty="0" smtClean="0"/>
              <a:t>maji</a:t>
            </a:r>
            <a:r>
              <a:rPr lang="en-US" dirty="0" smtClean="0"/>
              <a:t> ya </a:t>
            </a:r>
            <a:r>
              <a:rPr lang="en-US" dirty="0" smtClean="0"/>
              <a:t>kandoro</a:t>
            </a:r>
            <a:r>
              <a:rPr lang="en-US" dirty="0" smtClean="0"/>
              <a:t>- katika </a:t>
            </a:r>
            <a:r>
              <a:rPr lang="en-US" dirty="0" smtClean="0"/>
              <a:t>mkoa</a:t>
            </a:r>
            <a:r>
              <a:rPr lang="en-US" dirty="0" smtClean="0"/>
              <a:t> wa Dar </a:t>
            </a:r>
            <a:r>
              <a:rPr lang="en-US" dirty="0" smtClean="0"/>
              <a:t>es</a:t>
            </a:r>
            <a:r>
              <a:rPr lang="en-US" dirty="0" smtClean="0"/>
              <a:t> salaam.  </a:t>
            </a:r>
          </a:p>
          <a:p>
            <a:pPr marL="0" indent="0">
              <a:buNone/>
            </a:pPr>
            <a:r>
              <a:rPr lang="en-US" dirty="0" smtClean="0"/>
              <a:t>3. </a:t>
            </a:r>
            <a:r>
              <a:rPr lang="en-US" dirty="0" smtClean="0">
                <a:solidFill>
                  <a:srgbClr val="0070C0"/>
                </a:solidFill>
              </a:rPr>
              <a:t>Misimu </a:t>
            </a:r>
            <a:r>
              <a:rPr lang="en-US" dirty="0" smtClean="0">
                <a:solidFill>
                  <a:srgbClr val="0070C0"/>
                </a:solidFill>
              </a:rPr>
              <a:t>zagao</a:t>
            </a:r>
            <a:r>
              <a:rPr lang="en-US" dirty="0" smtClean="0">
                <a:solidFill>
                  <a:srgbClr val="0070C0"/>
                </a:solidFill>
              </a:rPr>
              <a:t>. </a:t>
            </a:r>
            <a:r>
              <a:rPr lang="en-US" dirty="0" smtClean="0"/>
              <a:t>Hii</a:t>
            </a:r>
            <a:r>
              <a:rPr lang="en-US" dirty="0" smtClean="0"/>
              <a:t> ni misimu </a:t>
            </a:r>
            <a:r>
              <a:rPr lang="en-US" dirty="0" smtClean="0"/>
              <a:t>iliyoenea</a:t>
            </a:r>
            <a:r>
              <a:rPr lang="en-US" dirty="0" smtClean="0"/>
              <a:t> </a:t>
            </a:r>
            <a:r>
              <a:rPr lang="en-US" dirty="0" smtClean="0"/>
              <a:t>nchi</a:t>
            </a:r>
            <a:r>
              <a:rPr lang="en-US" dirty="0" smtClean="0"/>
              <a:t> </a:t>
            </a:r>
            <a:r>
              <a:rPr lang="en-US" dirty="0" smtClean="0"/>
              <a:t>nzima</a:t>
            </a:r>
            <a:r>
              <a:rPr lang="en-US" dirty="0" smtClean="0"/>
              <a:t>, na </a:t>
            </a:r>
            <a:r>
              <a:rPr lang="en-US" dirty="0" smtClean="0"/>
              <a:t>wakati</a:t>
            </a:r>
            <a:r>
              <a:rPr lang="en-US" dirty="0" smtClean="0"/>
              <a:t> </a:t>
            </a:r>
            <a:r>
              <a:rPr lang="en-US" dirty="0" smtClean="0"/>
              <a:t>mwingine</a:t>
            </a:r>
            <a:r>
              <a:rPr lang="en-US" dirty="0" smtClean="0"/>
              <a:t> </a:t>
            </a:r>
            <a:r>
              <a:rPr lang="en-US" dirty="0" smtClean="0"/>
              <a:t>huvuka</a:t>
            </a:r>
            <a:r>
              <a:rPr lang="en-US" dirty="0" smtClean="0"/>
              <a:t> </a:t>
            </a:r>
            <a:r>
              <a:rPr lang="en-US" dirty="0" smtClean="0"/>
              <a:t>mpaka</a:t>
            </a:r>
            <a:r>
              <a:rPr lang="en-US" dirty="0" smtClean="0"/>
              <a:t> </a:t>
            </a:r>
            <a:r>
              <a:rPr lang="en-US" dirty="0" smtClean="0"/>
              <a:t>nchi</a:t>
            </a:r>
            <a:r>
              <a:rPr lang="en-US" dirty="0" smtClean="0"/>
              <a:t> za </a:t>
            </a:r>
            <a:r>
              <a:rPr lang="en-US" dirty="0" smtClean="0"/>
              <a:t>jirani</a:t>
            </a:r>
            <a:r>
              <a:rPr lang="en-US" dirty="0" smtClean="0"/>
              <a:t>. Misimu </a:t>
            </a:r>
            <a:r>
              <a:rPr lang="en-US" dirty="0" smtClean="0"/>
              <a:t>hii</a:t>
            </a:r>
            <a:r>
              <a:rPr lang="en-US" dirty="0" smtClean="0"/>
              <a:t> hutumika katika </a:t>
            </a:r>
            <a:r>
              <a:rPr lang="en-US" dirty="0" smtClean="0"/>
              <a:t>vyombo</a:t>
            </a:r>
            <a:r>
              <a:rPr lang="en-US" dirty="0" smtClean="0"/>
              <a:t> </a:t>
            </a:r>
            <a:r>
              <a:rPr lang="en-US" dirty="0" smtClean="0"/>
              <a:t>vya</a:t>
            </a:r>
            <a:r>
              <a:rPr lang="en-US" dirty="0" smtClean="0"/>
              <a:t> habari kama vile </a:t>
            </a:r>
            <a:r>
              <a:rPr lang="en-US" dirty="0" smtClean="0"/>
              <a:t>redio</a:t>
            </a:r>
            <a:r>
              <a:rPr lang="en-US" dirty="0" smtClean="0"/>
              <a:t>, </a:t>
            </a:r>
            <a:r>
              <a:rPr lang="en-US" dirty="0" smtClean="0"/>
              <a:t>runinga</a:t>
            </a:r>
            <a:r>
              <a:rPr lang="en-US" dirty="0" smtClean="0"/>
              <a:t> na </a:t>
            </a:r>
            <a:r>
              <a:rPr lang="en-US" dirty="0" smtClean="0"/>
              <a:t>magazeti</a:t>
            </a:r>
            <a:r>
              <a:rPr lang="en-US" dirty="0" smtClean="0"/>
              <a:t>. Misimu </a:t>
            </a:r>
            <a:r>
              <a:rPr lang="en-US" dirty="0" smtClean="0"/>
              <a:t>hii</a:t>
            </a:r>
            <a:r>
              <a:rPr lang="en-US" dirty="0" smtClean="0"/>
              <a:t> </a:t>
            </a:r>
            <a:r>
              <a:rPr lang="en-US" dirty="0" smtClean="0"/>
              <a:t>baadhi</a:t>
            </a:r>
            <a:r>
              <a:rPr lang="en-US" dirty="0" smtClean="0"/>
              <a:t> </a:t>
            </a:r>
            <a:r>
              <a:rPr lang="en-US" dirty="0" smtClean="0"/>
              <a:t>yake</a:t>
            </a:r>
            <a:r>
              <a:rPr lang="en-US" dirty="0" smtClean="0"/>
              <a:t> </a:t>
            </a:r>
            <a:r>
              <a:rPr lang="en-US" dirty="0" smtClean="0"/>
              <a:t>hudumu</a:t>
            </a:r>
            <a:r>
              <a:rPr lang="en-US" dirty="0" smtClean="0"/>
              <a:t> na </a:t>
            </a:r>
            <a:r>
              <a:rPr lang="en-US" dirty="0" smtClean="0"/>
              <a:t>kusanifishwa</a:t>
            </a:r>
            <a:r>
              <a:rPr lang="en-US" dirty="0" smtClean="0"/>
              <a:t> </a:t>
            </a:r>
            <a:r>
              <a:rPr lang="en-US" dirty="0" smtClean="0"/>
              <a:t>kuwa</a:t>
            </a:r>
            <a:r>
              <a:rPr lang="en-US" dirty="0" smtClean="0"/>
              <a:t> lugha </a:t>
            </a:r>
            <a:r>
              <a:rPr lang="en-US" dirty="0" smtClean="0"/>
              <a:t>rasmi</a:t>
            </a:r>
            <a:r>
              <a:rPr lang="en-US" dirty="0" smtClean="0"/>
              <a:t>. </a:t>
            </a:r>
            <a:r>
              <a:rPr lang="en-US" dirty="0" smtClean="0"/>
              <a:t>Mfano</a:t>
            </a:r>
            <a:r>
              <a:rPr lang="en-US" dirty="0" smtClean="0"/>
              <a:t>, </a:t>
            </a:r>
            <a:r>
              <a:rPr lang="en-US" dirty="0" smtClean="0"/>
              <a:t>kufoka</a:t>
            </a:r>
            <a:r>
              <a:rPr lang="en-US" dirty="0" smtClean="0"/>
              <a:t>- </a:t>
            </a:r>
            <a:r>
              <a:rPr lang="en-US" dirty="0" smtClean="0"/>
              <a:t>hasira</a:t>
            </a:r>
            <a:r>
              <a:rPr lang="en-US" dirty="0" smtClean="0"/>
              <a:t>, </a:t>
            </a:r>
            <a:r>
              <a:rPr lang="en-US" dirty="0" smtClean="0"/>
              <a:t>ngangari-ubishi</a:t>
            </a:r>
            <a:r>
              <a:rPr lang="en-US" dirty="0" smtClean="0"/>
              <a:t>, </a:t>
            </a:r>
            <a:r>
              <a:rPr lang="en-US" dirty="0" smtClean="0"/>
              <a:t>kula</a:t>
            </a:r>
            <a:r>
              <a:rPr lang="en-US" dirty="0" smtClean="0"/>
              <a:t> </a:t>
            </a:r>
            <a:r>
              <a:rPr lang="en-US" dirty="0" smtClean="0"/>
              <a:t>bata-starehe</a:t>
            </a:r>
            <a:r>
              <a:rPr lang="en-US" dirty="0"/>
              <a:t>.</a:t>
            </a:r>
          </a:p>
        </p:txBody>
      </p:sp>
    </p:spTree>
    <p:extLst>
      <p:ext uri="{BB962C8B-B14F-4D97-AF65-F5344CB8AC3E}">
        <p14:creationId xmlns:p14="http://schemas.microsoft.com/office/powerpoint/2010/main" val="24667355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MWISHO WA MADA</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rgbClr val="002060"/>
                </a:solidFill>
              </a:rPr>
              <a:t>Asanteni</a:t>
            </a:r>
            <a:r>
              <a:rPr lang="en-US" dirty="0" smtClean="0">
                <a:solidFill>
                  <a:srgbClr val="002060"/>
                </a:solidFill>
              </a:rPr>
              <a:t> kwa </a:t>
            </a:r>
            <a:r>
              <a:rPr lang="en-US" dirty="0" smtClean="0">
                <a:solidFill>
                  <a:srgbClr val="002060"/>
                </a:solidFill>
              </a:rPr>
              <a:t>kunisikiliza</a:t>
            </a:r>
            <a:endParaRPr lang="en-US" dirty="0">
              <a:solidFill>
                <a:srgbClr val="002060"/>
              </a:solidFill>
            </a:endParaRPr>
          </a:p>
        </p:txBody>
      </p:sp>
    </p:spTree>
    <p:extLst>
      <p:ext uri="{BB962C8B-B14F-4D97-AF65-F5344CB8AC3E}">
        <p14:creationId xmlns:p14="http://schemas.microsoft.com/office/powerpoint/2010/main" val="598255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762000"/>
            <a:ext cx="8229600" cy="3600450"/>
          </a:xfrm>
        </p:spPr>
        <p:txBody>
          <a:bodyPr>
            <a:normAutofit/>
          </a:bodyPr>
          <a:lstStyle/>
          <a:p>
            <a:r>
              <a:rPr lang="en-US" sz="2400" dirty="0" smtClean="0">
                <a:solidFill>
                  <a:srgbClr val="FF0000"/>
                </a:solidFill>
              </a:rPr>
              <a:t>MATUMIZI YA LUGHA</a:t>
            </a:r>
            <a:endParaRPr lang="en-US" sz="2400" dirty="0">
              <a:solidFill>
                <a:srgbClr val="FF0000"/>
              </a:solidFill>
            </a:endParaRPr>
          </a:p>
        </p:txBody>
      </p:sp>
      <p:sp>
        <p:nvSpPr>
          <p:cNvPr id="3" name="Subtitle 2"/>
          <p:cNvSpPr>
            <a:spLocks noGrp="1"/>
          </p:cNvSpPr>
          <p:nvPr>
            <p:ph type="subTitle" idx="1"/>
          </p:nvPr>
        </p:nvSpPr>
        <p:spPr>
          <a:xfrm>
            <a:off x="457200" y="1447800"/>
            <a:ext cx="7086600" cy="5029200"/>
          </a:xfrm>
        </p:spPr>
        <p:txBody>
          <a:bodyPr>
            <a:normAutofit fontScale="25000" lnSpcReduction="20000"/>
          </a:bodyPr>
          <a:lstStyle/>
          <a:p>
            <a:pPr marL="457200" indent="-457200" algn="l">
              <a:buFont typeface="Wingdings" pitchFamily="2" charset="2"/>
              <a:buChar char="v"/>
            </a:pPr>
            <a:r>
              <a:rPr lang="en-US" sz="9800" dirty="0" smtClean="0">
                <a:solidFill>
                  <a:schemeClr val="tx1"/>
                </a:solidFill>
              </a:rPr>
              <a:t>Maana</a:t>
            </a:r>
            <a:r>
              <a:rPr lang="en-US" sz="9800" dirty="0" smtClean="0">
                <a:solidFill>
                  <a:schemeClr val="tx1"/>
                </a:solidFill>
              </a:rPr>
              <a:t> ya utumizi wa lugha. </a:t>
            </a:r>
          </a:p>
          <a:p>
            <a:pPr algn="l"/>
            <a:r>
              <a:rPr lang="en-US" sz="9800" dirty="0" smtClean="0">
                <a:solidFill>
                  <a:schemeClr val="tx1"/>
                </a:solidFill>
              </a:rPr>
              <a:t>Utumizi wa lugha ni namna ambavyo watu hutumia lugha kwa kuzingatia mila, desturi na kaida mbalimbali za jamii husika. Matumizi ya lugha humpa uwezo mtumiaji wa lugha kutumia lugha sanifu, kutofautisha na kutumia mitindo mbalimbali ya lugha katika mazingira husika na kazi husika. Rejesta</a:t>
            </a:r>
            <a:r>
              <a:rPr lang="en-US" sz="9800" dirty="0">
                <a:solidFill>
                  <a:schemeClr val="tx1"/>
                </a:solidFill>
              </a:rPr>
              <a:t> </a:t>
            </a:r>
            <a:r>
              <a:rPr lang="en-US" sz="9800" dirty="0" smtClean="0">
                <a:solidFill>
                  <a:schemeClr val="tx1"/>
                </a:solidFill>
              </a:rPr>
              <a:t>na  misimu ni miongoni mwa mitindo ya lugha ambayo hutumika sana kwa watumiaji wa lugha ya Kiswahili. </a:t>
            </a:r>
          </a:p>
          <a:p>
            <a:pPr algn="l"/>
            <a:r>
              <a:rPr lang="en-US" sz="9800" dirty="0" smtClean="0">
                <a:solidFill>
                  <a:srgbClr val="C00000"/>
                </a:solidFill>
              </a:rPr>
              <a:t>Dhima kuu ya utumiaji wa lugha;</a:t>
            </a:r>
          </a:p>
          <a:p>
            <a:pPr algn="l"/>
            <a:r>
              <a:rPr lang="en-US" sz="9800" dirty="0">
                <a:solidFill>
                  <a:schemeClr val="tx1"/>
                </a:solidFill>
              </a:rPr>
              <a:t>N</a:t>
            </a:r>
            <a:r>
              <a:rPr lang="en-US" sz="9800" dirty="0" smtClean="0">
                <a:solidFill>
                  <a:schemeClr val="tx1"/>
                </a:solidFill>
              </a:rPr>
              <a:t>i kupashana habari baina ya mtu na mtu, au kikundi cha jamii moja na nyingine. Lugha hujenga uhusiano wa karibu baina ya watumiaji wake, hivyo lugha hisimama kama daraja ( kiunganishi ) baina ya watu au jamii. </a:t>
            </a:r>
          </a:p>
          <a:p>
            <a:pPr algn="l"/>
            <a:endParaRPr lang="en-US" sz="6700" dirty="0">
              <a:solidFill>
                <a:schemeClr val="tx1"/>
              </a:solidFill>
            </a:endParaRPr>
          </a:p>
          <a:p>
            <a:pPr algn="l"/>
            <a:endParaRPr lang="en-US" sz="4100" dirty="0" smtClean="0">
              <a:solidFill>
                <a:schemeClr val="tx1"/>
              </a:solidFill>
            </a:endParaRPr>
          </a:p>
          <a:p>
            <a:pPr algn="l"/>
            <a:endParaRPr lang="en-US" dirty="0">
              <a:solidFill>
                <a:schemeClr val="tx1"/>
              </a:solidFill>
            </a:endParaRPr>
          </a:p>
          <a:p>
            <a:pPr algn="l"/>
            <a:endParaRPr lang="en-US" dirty="0" smtClean="0">
              <a:solidFill>
                <a:schemeClr val="tx1"/>
              </a:solidFill>
            </a:endParaRPr>
          </a:p>
          <a:p>
            <a:pPr algn="l"/>
            <a:endParaRPr lang="en-US" dirty="0">
              <a:solidFill>
                <a:schemeClr val="tx1"/>
              </a:solidFill>
            </a:endParaRPr>
          </a:p>
          <a:p>
            <a:pPr algn="l"/>
            <a:endParaRPr lang="en-US" dirty="0" smtClean="0">
              <a:solidFill>
                <a:schemeClr val="tx1"/>
              </a:solidFill>
            </a:endParaRPr>
          </a:p>
          <a:p>
            <a:pPr algn="l"/>
            <a:endParaRPr lang="en-US" dirty="0">
              <a:solidFill>
                <a:schemeClr val="tx1"/>
              </a:solidFill>
            </a:endParaRPr>
          </a:p>
          <a:p>
            <a:pPr algn="l"/>
            <a:endParaRPr lang="en-US" dirty="0" smtClean="0">
              <a:solidFill>
                <a:schemeClr val="tx1"/>
              </a:solidFill>
            </a:endParaRPr>
          </a:p>
          <a:p>
            <a:pPr algn="l"/>
            <a:endParaRPr lang="en-US" dirty="0">
              <a:solidFill>
                <a:schemeClr val="tx1"/>
              </a:solidFill>
            </a:endParaRPr>
          </a:p>
        </p:txBody>
      </p:sp>
    </p:spTree>
    <p:extLst>
      <p:ext uri="{BB962C8B-B14F-4D97-AF65-F5344CB8AC3E}">
        <p14:creationId xmlns:p14="http://schemas.microsoft.com/office/powerpoint/2010/main" val="2588399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391400" cy="1143000"/>
          </a:xfrm>
        </p:spPr>
        <p:txBody>
          <a:bodyPr/>
          <a:lstStyle/>
          <a:p>
            <a:r>
              <a:rPr lang="en-US" dirty="0" smtClean="0"/>
              <a:t>Miongozo</a:t>
            </a:r>
            <a:r>
              <a:rPr lang="en-US" dirty="0" smtClean="0"/>
              <a:t> ya </a:t>
            </a:r>
            <a:r>
              <a:rPr lang="en-US" dirty="0" smtClean="0"/>
              <a:t>watumia</a:t>
            </a:r>
            <a:r>
              <a:rPr lang="en-US" dirty="0" smtClean="0"/>
              <a:t> lugha</a:t>
            </a:r>
            <a:endParaRPr lang="en-US" dirty="0"/>
          </a:p>
        </p:txBody>
      </p:sp>
      <p:sp>
        <p:nvSpPr>
          <p:cNvPr id="3" name="Content Placeholder 2"/>
          <p:cNvSpPr>
            <a:spLocks noGrp="1"/>
          </p:cNvSpPr>
          <p:nvPr>
            <p:ph idx="1"/>
          </p:nvPr>
        </p:nvSpPr>
        <p:spPr/>
        <p:txBody>
          <a:bodyPr>
            <a:normAutofit fontScale="55000" lnSpcReduction="20000"/>
          </a:bodyPr>
          <a:lstStyle/>
          <a:p>
            <a:r>
              <a:rPr lang="en-US" sz="5100" i="1" dirty="0" smtClean="0">
                <a:solidFill>
                  <a:srgbClr val="FF0000"/>
                </a:solidFill>
              </a:rPr>
              <a:t>Mambo </a:t>
            </a:r>
            <a:r>
              <a:rPr lang="en-US" sz="5100" i="1" dirty="0" smtClean="0">
                <a:solidFill>
                  <a:srgbClr val="FF0000"/>
                </a:solidFill>
              </a:rPr>
              <a:t>yanayomuongoza</a:t>
            </a:r>
            <a:r>
              <a:rPr lang="en-US" sz="5100" i="1" dirty="0" smtClean="0">
                <a:solidFill>
                  <a:srgbClr val="FF0000"/>
                </a:solidFill>
              </a:rPr>
              <a:t> </a:t>
            </a:r>
            <a:r>
              <a:rPr lang="en-US" sz="5100" i="1" dirty="0" smtClean="0">
                <a:solidFill>
                  <a:srgbClr val="FF0000"/>
                </a:solidFill>
              </a:rPr>
              <a:t>mtumia</a:t>
            </a:r>
            <a:r>
              <a:rPr lang="en-US" sz="5100" i="1" dirty="0" smtClean="0">
                <a:solidFill>
                  <a:srgbClr val="FF0000"/>
                </a:solidFill>
              </a:rPr>
              <a:t> lugha katika </a:t>
            </a:r>
            <a:r>
              <a:rPr lang="en-US" sz="5100" i="1" dirty="0" smtClean="0">
                <a:solidFill>
                  <a:srgbClr val="FF0000"/>
                </a:solidFill>
              </a:rPr>
              <a:t>mazungumzo</a:t>
            </a:r>
            <a:r>
              <a:rPr lang="en-US" sz="5100" i="1" dirty="0" smtClean="0">
                <a:solidFill>
                  <a:srgbClr val="FF0000"/>
                </a:solidFill>
              </a:rPr>
              <a:t> </a:t>
            </a:r>
            <a:r>
              <a:rPr lang="en-US" sz="5100" i="1" dirty="0" smtClean="0">
                <a:solidFill>
                  <a:srgbClr val="FF0000"/>
                </a:solidFill>
              </a:rPr>
              <a:t>yake</a:t>
            </a:r>
            <a:endParaRPr lang="en-US" sz="5100" i="1" dirty="0" smtClean="0">
              <a:solidFill>
                <a:srgbClr val="FF0000"/>
              </a:solidFill>
            </a:endParaRPr>
          </a:p>
          <a:p>
            <a:pPr marL="0" indent="0">
              <a:buNone/>
            </a:pPr>
            <a:r>
              <a:rPr lang="en-US" sz="4000" i="1" dirty="0" smtClean="0">
                <a:solidFill>
                  <a:srgbClr val="FF0000"/>
                </a:solidFill>
              </a:rPr>
              <a:t> </a:t>
            </a:r>
            <a:r>
              <a:rPr lang="en-US" sz="4000" i="1" dirty="0" smtClean="0"/>
              <a:t>1. </a:t>
            </a:r>
            <a:r>
              <a:rPr lang="en-US" sz="4000" i="1" dirty="0" smtClean="0"/>
              <a:t>Mada</a:t>
            </a:r>
            <a:r>
              <a:rPr lang="en-US" sz="4000" i="1" dirty="0" smtClean="0"/>
              <a:t> ya </a:t>
            </a:r>
            <a:r>
              <a:rPr lang="en-US" sz="4000" i="1" dirty="0" smtClean="0"/>
              <a:t>Mazungumzo</a:t>
            </a:r>
            <a:r>
              <a:rPr lang="en-US" sz="4000" i="1" dirty="0" smtClean="0"/>
              <a:t>. </a:t>
            </a:r>
          </a:p>
          <a:p>
            <a:pPr marL="0" indent="0">
              <a:buNone/>
            </a:pPr>
            <a:r>
              <a:rPr lang="en-US" sz="4000" i="1" dirty="0" smtClean="0"/>
              <a:t>Mada</a:t>
            </a:r>
            <a:r>
              <a:rPr lang="en-US" sz="4000" i="1" dirty="0" smtClean="0"/>
              <a:t> husika </a:t>
            </a:r>
            <a:r>
              <a:rPr lang="en-US" sz="4000" i="1" dirty="0" smtClean="0"/>
              <a:t>huweza</a:t>
            </a:r>
            <a:r>
              <a:rPr lang="en-US" sz="4000" i="1" dirty="0" smtClean="0"/>
              <a:t> </a:t>
            </a:r>
            <a:r>
              <a:rPr lang="en-US" sz="4000" i="1" dirty="0" smtClean="0"/>
              <a:t>kuwa</a:t>
            </a:r>
            <a:r>
              <a:rPr lang="en-US" sz="4000" i="1" dirty="0" smtClean="0"/>
              <a:t> </a:t>
            </a:r>
            <a:r>
              <a:rPr lang="en-US" sz="4000" i="1" dirty="0" smtClean="0"/>
              <a:t>dira</a:t>
            </a:r>
            <a:r>
              <a:rPr lang="en-US" sz="4000" i="1" dirty="0" smtClean="0"/>
              <a:t> ya </a:t>
            </a:r>
            <a:r>
              <a:rPr lang="en-US" sz="4000" i="1" dirty="0" smtClean="0"/>
              <a:t>mazungumzo</a:t>
            </a:r>
            <a:r>
              <a:rPr lang="en-US" sz="4000" i="1" dirty="0" smtClean="0"/>
              <a:t> kwa </a:t>
            </a:r>
            <a:r>
              <a:rPr lang="en-US" sz="4000" i="1" dirty="0" smtClean="0"/>
              <a:t>mtumia</a:t>
            </a:r>
            <a:r>
              <a:rPr lang="en-US" sz="4000" i="1" dirty="0" smtClean="0"/>
              <a:t> lugha. </a:t>
            </a:r>
            <a:r>
              <a:rPr lang="en-US" sz="4000" i="1" dirty="0" smtClean="0"/>
              <a:t>Mfano</a:t>
            </a:r>
            <a:r>
              <a:rPr lang="en-US" sz="4000" i="1" dirty="0" smtClean="0"/>
              <a:t> , </a:t>
            </a:r>
            <a:r>
              <a:rPr lang="en-US" sz="4000" i="1" dirty="0" smtClean="0"/>
              <a:t>mada</a:t>
            </a:r>
            <a:r>
              <a:rPr lang="en-US" sz="4000" i="1" dirty="0" smtClean="0"/>
              <a:t> </a:t>
            </a:r>
            <a:r>
              <a:rPr lang="en-US" sz="4000" i="1" dirty="0" smtClean="0"/>
              <a:t>zinazohusu</a:t>
            </a:r>
            <a:r>
              <a:rPr lang="en-US" sz="4000" i="1" dirty="0" smtClean="0"/>
              <a:t> </a:t>
            </a:r>
            <a:r>
              <a:rPr lang="en-US" sz="4000" i="1" dirty="0" smtClean="0"/>
              <a:t>masuala</a:t>
            </a:r>
            <a:r>
              <a:rPr lang="en-US" sz="4000" i="1" dirty="0" smtClean="0"/>
              <a:t> ya </a:t>
            </a:r>
            <a:r>
              <a:rPr lang="en-US" sz="4000" i="1" dirty="0" smtClean="0"/>
              <a:t>kijamii</a:t>
            </a:r>
            <a:r>
              <a:rPr lang="en-US" sz="4000" i="1" dirty="0" smtClean="0"/>
              <a:t>..</a:t>
            </a:r>
            <a:r>
              <a:rPr lang="en-US" sz="4000" i="1" dirty="0" smtClean="0"/>
              <a:t>unyago</a:t>
            </a:r>
            <a:r>
              <a:rPr lang="en-US" sz="4000" i="1" dirty="0" smtClean="0"/>
              <a:t>, </a:t>
            </a:r>
            <a:r>
              <a:rPr lang="en-US" sz="4000" i="1" dirty="0" smtClean="0"/>
              <a:t>ndoa</a:t>
            </a:r>
            <a:r>
              <a:rPr lang="en-US" sz="4000" i="1" dirty="0" smtClean="0"/>
              <a:t>, </a:t>
            </a:r>
            <a:r>
              <a:rPr lang="en-US" sz="4000" i="1" dirty="0" smtClean="0"/>
              <a:t>mapenzi</a:t>
            </a:r>
            <a:r>
              <a:rPr lang="en-US" sz="4000" i="1" dirty="0" smtClean="0"/>
              <a:t>, </a:t>
            </a:r>
            <a:r>
              <a:rPr lang="en-US" sz="4000" i="1" dirty="0" smtClean="0"/>
              <a:t>mada</a:t>
            </a:r>
            <a:r>
              <a:rPr lang="en-US" sz="4000" i="1" dirty="0" smtClean="0"/>
              <a:t> za </a:t>
            </a:r>
            <a:r>
              <a:rPr lang="en-US" sz="4000" i="1" dirty="0" smtClean="0"/>
              <a:t>kibiashara</a:t>
            </a:r>
            <a:r>
              <a:rPr lang="en-US" sz="4000" i="1" dirty="0" smtClean="0"/>
              <a:t>..</a:t>
            </a:r>
            <a:r>
              <a:rPr lang="en-US" sz="4000" i="1" dirty="0" smtClean="0"/>
              <a:t>fedha</a:t>
            </a:r>
            <a:r>
              <a:rPr lang="en-US" sz="4000" i="1" dirty="0" smtClean="0"/>
              <a:t>, </a:t>
            </a:r>
            <a:r>
              <a:rPr lang="en-US" sz="4000" i="1" dirty="0" smtClean="0"/>
              <a:t>hasara</a:t>
            </a:r>
            <a:r>
              <a:rPr lang="en-US" sz="4000" i="1" dirty="0" smtClean="0"/>
              <a:t>, </a:t>
            </a:r>
            <a:r>
              <a:rPr lang="en-US" sz="4000" i="1" dirty="0" smtClean="0"/>
              <a:t>kodi</a:t>
            </a:r>
            <a:r>
              <a:rPr lang="en-US" sz="4000" i="1" dirty="0" smtClean="0"/>
              <a:t>, </a:t>
            </a:r>
            <a:r>
              <a:rPr lang="en-US" sz="4000" i="1" dirty="0" smtClean="0"/>
              <a:t>faida</a:t>
            </a:r>
            <a:r>
              <a:rPr lang="en-US" sz="4000" i="1" dirty="0" smtClean="0"/>
              <a:t>, </a:t>
            </a:r>
            <a:r>
              <a:rPr lang="en-US" sz="4000" i="1" dirty="0" smtClean="0"/>
              <a:t>vibali</a:t>
            </a:r>
            <a:r>
              <a:rPr lang="en-US" sz="4000" i="1" dirty="0" smtClean="0"/>
              <a:t>. </a:t>
            </a:r>
            <a:r>
              <a:rPr lang="en-US" sz="4000" i="1" dirty="0" smtClean="0"/>
              <a:t>Mada</a:t>
            </a:r>
            <a:r>
              <a:rPr lang="en-US" sz="4000" i="1" dirty="0" smtClean="0"/>
              <a:t> husika </a:t>
            </a:r>
            <a:r>
              <a:rPr lang="en-US" sz="4000" i="1" dirty="0" smtClean="0"/>
              <a:t>huwaongoza</a:t>
            </a:r>
            <a:r>
              <a:rPr lang="en-US" sz="4000" i="1" dirty="0" smtClean="0"/>
              <a:t> </a:t>
            </a:r>
            <a:r>
              <a:rPr lang="en-US" sz="4000" i="1" dirty="0" smtClean="0"/>
              <a:t>watumia</a:t>
            </a:r>
            <a:r>
              <a:rPr lang="en-US" sz="4000" i="1" dirty="0" smtClean="0"/>
              <a:t> lugha </a:t>
            </a:r>
            <a:r>
              <a:rPr lang="en-US" sz="4000" i="1" dirty="0" smtClean="0"/>
              <a:t>ili</a:t>
            </a:r>
            <a:r>
              <a:rPr lang="en-US" sz="4000" i="1" dirty="0" smtClean="0"/>
              <a:t> </a:t>
            </a:r>
            <a:r>
              <a:rPr lang="en-US" sz="4000" i="1" dirty="0" smtClean="0"/>
              <a:t>mazungumzo</a:t>
            </a:r>
            <a:r>
              <a:rPr lang="en-US" sz="4000" i="1" dirty="0" smtClean="0"/>
              <a:t> </a:t>
            </a:r>
            <a:r>
              <a:rPr lang="en-US" sz="4000" i="1" dirty="0" smtClean="0"/>
              <a:t>yao</a:t>
            </a:r>
            <a:r>
              <a:rPr lang="en-US" sz="4000" i="1" dirty="0" smtClean="0"/>
              <a:t> </a:t>
            </a:r>
            <a:r>
              <a:rPr lang="en-US" sz="4000" i="1" dirty="0" smtClean="0"/>
              <a:t>yaweze</a:t>
            </a:r>
            <a:r>
              <a:rPr lang="en-US" sz="4000" i="1" dirty="0" smtClean="0"/>
              <a:t> </a:t>
            </a:r>
            <a:r>
              <a:rPr lang="en-US" sz="4000" i="1" dirty="0" smtClean="0"/>
              <a:t>kwenda</a:t>
            </a:r>
            <a:r>
              <a:rPr lang="en-US" sz="4000" i="1" dirty="0" smtClean="0"/>
              <a:t> </a:t>
            </a:r>
            <a:r>
              <a:rPr lang="en-US" sz="4000" i="1" dirty="0" smtClean="0"/>
              <a:t>vizuri</a:t>
            </a:r>
            <a:r>
              <a:rPr lang="en-US" sz="4000" i="1" dirty="0" smtClean="0"/>
              <a:t>.   </a:t>
            </a:r>
          </a:p>
          <a:p>
            <a:pPr marL="0" indent="0">
              <a:buNone/>
            </a:pPr>
            <a:r>
              <a:rPr lang="en-US" sz="4000" i="1" dirty="0" smtClean="0"/>
              <a:t>2. </a:t>
            </a:r>
            <a:r>
              <a:rPr lang="en-US" sz="4000" i="1" dirty="0" smtClean="0"/>
              <a:t>Dhumuni</a:t>
            </a:r>
            <a:r>
              <a:rPr lang="en-US" sz="4000" i="1" dirty="0" smtClean="0"/>
              <a:t> la </a:t>
            </a:r>
            <a:r>
              <a:rPr lang="en-US" sz="4000" i="1" dirty="0" smtClean="0"/>
              <a:t>Mazungumzo</a:t>
            </a:r>
            <a:r>
              <a:rPr lang="en-US" sz="4000" i="1" dirty="0" smtClean="0"/>
              <a:t>.</a:t>
            </a:r>
          </a:p>
          <a:p>
            <a:pPr marL="0" indent="0">
              <a:buNone/>
            </a:pPr>
            <a:r>
              <a:rPr lang="en-US" sz="4000" i="1" dirty="0" smtClean="0"/>
              <a:t> </a:t>
            </a:r>
            <a:r>
              <a:rPr lang="en-US" sz="4000" i="1" dirty="0" smtClean="0"/>
              <a:t>Lengo</a:t>
            </a:r>
            <a:r>
              <a:rPr lang="en-US" sz="4000" i="1" dirty="0" smtClean="0"/>
              <a:t> la </a:t>
            </a:r>
            <a:r>
              <a:rPr lang="en-US" sz="4000" i="1" dirty="0" smtClean="0"/>
              <a:t>mazungumzo</a:t>
            </a:r>
            <a:r>
              <a:rPr lang="en-US" sz="4000" i="1" dirty="0" smtClean="0"/>
              <a:t> </a:t>
            </a:r>
            <a:r>
              <a:rPr lang="en-US" sz="4000" i="1" dirty="0" smtClean="0"/>
              <a:t>huweza</a:t>
            </a:r>
            <a:r>
              <a:rPr lang="en-US" sz="4000" i="1" dirty="0" smtClean="0"/>
              <a:t> </a:t>
            </a:r>
            <a:r>
              <a:rPr lang="en-US" sz="4000" i="1" dirty="0" smtClean="0"/>
              <a:t>pia</a:t>
            </a:r>
            <a:r>
              <a:rPr lang="en-US" sz="4000" i="1" dirty="0" smtClean="0"/>
              <a:t> </a:t>
            </a:r>
            <a:r>
              <a:rPr lang="en-US" sz="4000" i="1" dirty="0" smtClean="0"/>
              <a:t>kuathiri</a:t>
            </a:r>
            <a:r>
              <a:rPr lang="en-US" sz="4000" i="1" dirty="0" smtClean="0"/>
              <a:t> </a:t>
            </a:r>
            <a:r>
              <a:rPr lang="en-US" sz="4000" i="1" dirty="0" smtClean="0"/>
              <a:t>mada</a:t>
            </a:r>
            <a:r>
              <a:rPr lang="en-US" sz="4000" i="1" dirty="0" smtClean="0"/>
              <a:t> husika. Je </a:t>
            </a:r>
            <a:r>
              <a:rPr lang="en-US" sz="4000" i="1" dirty="0" smtClean="0"/>
              <a:t>mzungumzaji</a:t>
            </a:r>
            <a:r>
              <a:rPr lang="en-US" sz="4000" i="1" dirty="0" smtClean="0"/>
              <a:t> </a:t>
            </a:r>
            <a:r>
              <a:rPr lang="en-US" sz="4000" i="1" dirty="0" smtClean="0"/>
              <a:t>anataka</a:t>
            </a:r>
            <a:r>
              <a:rPr lang="en-US" sz="4000" i="1" dirty="0" smtClean="0"/>
              <a:t> </a:t>
            </a:r>
            <a:r>
              <a:rPr lang="en-US" sz="4000" i="1" dirty="0" smtClean="0"/>
              <a:t>kufikisha</a:t>
            </a:r>
            <a:r>
              <a:rPr lang="en-US" sz="4000" i="1" dirty="0" smtClean="0"/>
              <a:t> </a:t>
            </a:r>
            <a:r>
              <a:rPr lang="en-US" sz="4000" i="1" dirty="0" smtClean="0"/>
              <a:t>ujumbe</a:t>
            </a:r>
            <a:r>
              <a:rPr lang="en-US" sz="4000" i="1" dirty="0" smtClean="0"/>
              <a:t> </a:t>
            </a:r>
            <a:r>
              <a:rPr lang="en-US" sz="4000" i="1" dirty="0" smtClean="0"/>
              <a:t>gani</a:t>
            </a:r>
            <a:r>
              <a:rPr lang="en-US" sz="4000" i="1" dirty="0" smtClean="0"/>
              <a:t> kwa jamii?. </a:t>
            </a:r>
            <a:r>
              <a:rPr lang="en-US" sz="4000" i="1" dirty="0" smtClean="0"/>
              <a:t>Anataka</a:t>
            </a:r>
            <a:r>
              <a:rPr lang="en-US" sz="4000" i="1" dirty="0" smtClean="0"/>
              <a:t> </a:t>
            </a:r>
            <a:r>
              <a:rPr lang="en-US" sz="4000" i="1" dirty="0" smtClean="0"/>
              <a:t>kutoa</a:t>
            </a:r>
            <a:r>
              <a:rPr lang="en-US" sz="4000" i="1" dirty="0" smtClean="0"/>
              <a:t> </a:t>
            </a:r>
            <a:r>
              <a:rPr lang="en-US" sz="4000" i="1" dirty="0" smtClean="0"/>
              <a:t>taarifa</a:t>
            </a:r>
            <a:r>
              <a:rPr lang="en-US" sz="4000" i="1" dirty="0" smtClean="0"/>
              <a:t>, </a:t>
            </a:r>
            <a:r>
              <a:rPr lang="en-US" sz="4000" i="1" dirty="0" smtClean="0"/>
              <a:t>kuuliza</a:t>
            </a:r>
            <a:r>
              <a:rPr lang="en-US" sz="4000" i="1" dirty="0" smtClean="0"/>
              <a:t> </a:t>
            </a:r>
            <a:r>
              <a:rPr lang="en-US" sz="4000" i="1" dirty="0" smtClean="0"/>
              <a:t>swali</a:t>
            </a:r>
            <a:r>
              <a:rPr lang="en-US" sz="4000" i="1" dirty="0" smtClean="0"/>
              <a:t>, </a:t>
            </a:r>
            <a:r>
              <a:rPr lang="en-US" sz="4000" i="1" dirty="0" smtClean="0"/>
              <a:t>kutia</a:t>
            </a:r>
            <a:r>
              <a:rPr lang="en-US" sz="4000" i="1" dirty="0" smtClean="0"/>
              <a:t> </a:t>
            </a:r>
            <a:r>
              <a:rPr lang="en-US" sz="4000" i="1" dirty="0" smtClean="0"/>
              <a:t>moyo</a:t>
            </a:r>
            <a:r>
              <a:rPr lang="en-US" sz="4000" i="1" dirty="0" smtClean="0"/>
              <a:t>, </a:t>
            </a:r>
            <a:r>
              <a:rPr lang="en-US" sz="4000" i="1" dirty="0" smtClean="0"/>
              <a:t>kutoa</a:t>
            </a:r>
            <a:r>
              <a:rPr lang="en-US" sz="4000" i="1" dirty="0" smtClean="0"/>
              <a:t> </a:t>
            </a:r>
            <a:r>
              <a:rPr lang="en-US" sz="4000" i="1" dirty="0" smtClean="0"/>
              <a:t>sababu</a:t>
            </a:r>
            <a:r>
              <a:rPr lang="en-US" sz="4000" i="1" dirty="0" smtClean="0"/>
              <a:t> au </a:t>
            </a:r>
            <a:r>
              <a:rPr lang="en-US" sz="4000" i="1" dirty="0" smtClean="0"/>
              <a:t>athari</a:t>
            </a:r>
            <a:r>
              <a:rPr lang="en-US" sz="4000" i="1" dirty="0" smtClean="0"/>
              <a:t> za </a:t>
            </a:r>
            <a:r>
              <a:rPr lang="en-US" sz="4000" i="1" dirty="0" smtClean="0"/>
              <a:t>jambo</a:t>
            </a:r>
            <a:r>
              <a:rPr lang="en-US" sz="4000" i="1" dirty="0" smtClean="0"/>
              <a:t> , au </a:t>
            </a:r>
            <a:r>
              <a:rPr lang="en-US" sz="4000" i="1" dirty="0" smtClean="0"/>
              <a:t>kutoa</a:t>
            </a:r>
            <a:r>
              <a:rPr lang="en-US" sz="4000" i="1" dirty="0" smtClean="0"/>
              <a:t> </a:t>
            </a:r>
            <a:r>
              <a:rPr lang="en-US" sz="4000" i="1" dirty="0" smtClean="0"/>
              <a:t>tathmini</a:t>
            </a:r>
            <a:r>
              <a:rPr lang="en-US" sz="4000" i="1" dirty="0" smtClean="0"/>
              <a:t> ya kazi. </a:t>
            </a:r>
            <a:r>
              <a:rPr lang="en-US" sz="4000" i="1" dirty="0" smtClean="0"/>
              <a:t>Hii</a:t>
            </a:r>
            <a:r>
              <a:rPr lang="en-US" sz="4000" i="1" dirty="0" smtClean="0"/>
              <a:t> </a:t>
            </a:r>
            <a:r>
              <a:rPr lang="en-US" sz="4000" i="1" dirty="0" smtClean="0"/>
              <a:t>itamsadia</a:t>
            </a:r>
            <a:r>
              <a:rPr lang="en-US" sz="4000" i="1" dirty="0" smtClean="0"/>
              <a:t> </a:t>
            </a:r>
            <a:r>
              <a:rPr lang="en-US" sz="4000" i="1" dirty="0" smtClean="0"/>
              <a:t>yeye</a:t>
            </a:r>
            <a:r>
              <a:rPr lang="en-US" sz="4000" i="1" dirty="0" smtClean="0"/>
              <a:t> </a:t>
            </a:r>
            <a:r>
              <a:rPr lang="en-US" sz="4000" i="1" dirty="0" smtClean="0"/>
              <a:t>kujua</a:t>
            </a:r>
            <a:r>
              <a:rPr lang="en-US" sz="4000" i="1" dirty="0" smtClean="0"/>
              <a:t> </a:t>
            </a:r>
            <a:r>
              <a:rPr lang="en-US" sz="4000" i="1" dirty="0" smtClean="0"/>
              <a:t>lengo</a:t>
            </a:r>
            <a:r>
              <a:rPr lang="en-US" sz="4000" i="1" dirty="0" smtClean="0"/>
              <a:t> lake kuu la </a:t>
            </a:r>
            <a:r>
              <a:rPr lang="en-US" sz="4000" i="1" dirty="0" smtClean="0"/>
              <a:t>mazungumzo</a:t>
            </a:r>
            <a:r>
              <a:rPr lang="en-US" sz="4000" i="1" dirty="0" smtClean="0"/>
              <a:t> ni </a:t>
            </a:r>
            <a:r>
              <a:rPr lang="en-US" sz="4000" i="1" dirty="0" smtClean="0"/>
              <a:t>lipi</a:t>
            </a:r>
            <a:r>
              <a:rPr lang="en-US" sz="4000" i="1" dirty="0" smtClean="0"/>
              <a:t> </a:t>
            </a:r>
            <a:r>
              <a:rPr lang="en-US" sz="4000" i="1" dirty="0" smtClean="0"/>
              <a:t>ili</a:t>
            </a:r>
            <a:r>
              <a:rPr lang="en-US" sz="4000" i="1" dirty="0" smtClean="0"/>
              <a:t> </a:t>
            </a:r>
            <a:r>
              <a:rPr lang="en-US" sz="4000" i="1" dirty="0" smtClean="0"/>
              <a:t>aweze</a:t>
            </a:r>
            <a:r>
              <a:rPr lang="en-US" sz="4000" i="1" dirty="0" smtClean="0"/>
              <a:t> </a:t>
            </a:r>
            <a:r>
              <a:rPr lang="en-US" sz="4000" i="1" dirty="0" smtClean="0"/>
              <a:t>kufikisha</a:t>
            </a:r>
            <a:r>
              <a:rPr lang="en-US" sz="4000" i="1" dirty="0" smtClean="0"/>
              <a:t> </a:t>
            </a:r>
            <a:r>
              <a:rPr lang="en-US" sz="4000" i="1" dirty="0" smtClean="0"/>
              <a:t>ujumbe</a:t>
            </a:r>
            <a:r>
              <a:rPr lang="en-US" sz="4000" i="1" dirty="0" smtClean="0"/>
              <a:t> </a:t>
            </a:r>
            <a:r>
              <a:rPr lang="en-US" sz="4000" i="1" dirty="0" smtClean="0"/>
              <a:t>uliokusudiwa</a:t>
            </a:r>
            <a:r>
              <a:rPr lang="en-US" sz="4000" i="1" dirty="0" smtClean="0"/>
              <a:t>. </a:t>
            </a:r>
            <a:endParaRPr lang="en-US" sz="4000" i="1" dirty="0"/>
          </a:p>
        </p:txBody>
      </p:sp>
    </p:spTree>
    <p:extLst>
      <p:ext uri="{BB962C8B-B14F-4D97-AF65-F5344CB8AC3E}">
        <p14:creationId xmlns:p14="http://schemas.microsoft.com/office/powerpoint/2010/main" val="1912303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143000"/>
          </a:xfrm>
        </p:spPr>
        <p:txBody>
          <a:bodyPr/>
          <a:lstStyle/>
          <a:p>
            <a:r>
              <a:rPr lang="en-US" dirty="0" smtClean="0"/>
              <a:t>Miongozo</a:t>
            </a:r>
            <a:r>
              <a:rPr lang="en-US" dirty="0" smtClean="0"/>
              <a:t> ya </a:t>
            </a:r>
            <a:r>
              <a:rPr lang="en-US" dirty="0" smtClean="0"/>
              <a:t>watumia</a:t>
            </a:r>
            <a:r>
              <a:rPr lang="en-US" dirty="0" smtClean="0"/>
              <a:t> lugha</a:t>
            </a:r>
            <a:endParaRPr lang="en-US" dirty="0"/>
          </a:p>
        </p:txBody>
      </p:sp>
      <p:sp>
        <p:nvSpPr>
          <p:cNvPr id="3" name="Content Placeholder 2"/>
          <p:cNvSpPr>
            <a:spLocks noGrp="1"/>
          </p:cNvSpPr>
          <p:nvPr>
            <p:ph idx="1"/>
          </p:nvPr>
        </p:nvSpPr>
        <p:spPr>
          <a:xfrm>
            <a:off x="152400" y="990600"/>
            <a:ext cx="8991600" cy="5867400"/>
          </a:xfrm>
        </p:spPr>
        <p:txBody>
          <a:bodyPr>
            <a:noAutofit/>
          </a:bodyPr>
          <a:lstStyle/>
          <a:p>
            <a:pPr marL="0" indent="0">
              <a:buNone/>
            </a:pPr>
            <a:r>
              <a:rPr lang="en-US" sz="1800" dirty="0" smtClean="0"/>
              <a:t> </a:t>
            </a:r>
            <a:r>
              <a:rPr lang="en-US" sz="2000" i="1" dirty="0" smtClean="0"/>
              <a:t>3. Uhusiano wa </a:t>
            </a:r>
            <a:r>
              <a:rPr lang="en-US" sz="2000" i="1" dirty="0" smtClean="0"/>
              <a:t>wazungumzaji</a:t>
            </a:r>
            <a:r>
              <a:rPr lang="en-US" sz="2000" i="1" dirty="0" smtClean="0"/>
              <a:t>.</a:t>
            </a:r>
          </a:p>
          <a:p>
            <a:pPr marL="0" indent="0">
              <a:buNone/>
            </a:pPr>
            <a:r>
              <a:rPr lang="en-US" sz="2000" i="1" dirty="0" smtClean="0"/>
              <a:t>Mahusiano</a:t>
            </a:r>
            <a:r>
              <a:rPr lang="en-US" sz="2000" i="1" dirty="0" smtClean="0"/>
              <a:t> </a:t>
            </a:r>
            <a:r>
              <a:rPr lang="en-US" sz="2000" i="1" dirty="0" smtClean="0"/>
              <a:t>kati</a:t>
            </a:r>
            <a:r>
              <a:rPr lang="en-US" sz="2000" i="1" dirty="0" smtClean="0"/>
              <a:t> ya </a:t>
            </a:r>
            <a:r>
              <a:rPr lang="en-US" sz="2000" i="1" dirty="0" smtClean="0"/>
              <a:t>wazungumzaji</a:t>
            </a:r>
            <a:r>
              <a:rPr lang="en-US" sz="2000" i="1" dirty="0" smtClean="0"/>
              <a:t> </a:t>
            </a:r>
            <a:r>
              <a:rPr lang="en-US" sz="2000" i="1" dirty="0" smtClean="0"/>
              <a:t>huweza</a:t>
            </a:r>
            <a:r>
              <a:rPr lang="en-US" sz="2000" i="1" dirty="0" smtClean="0"/>
              <a:t> </a:t>
            </a:r>
            <a:r>
              <a:rPr lang="en-US" sz="2000" i="1" dirty="0" smtClean="0"/>
              <a:t>kuathiri</a:t>
            </a:r>
            <a:r>
              <a:rPr lang="en-US" sz="2000" i="1" dirty="0" smtClean="0"/>
              <a:t> </a:t>
            </a:r>
            <a:r>
              <a:rPr lang="en-US" sz="2000" i="1" dirty="0" smtClean="0"/>
              <a:t>mazungumzo</a:t>
            </a:r>
            <a:r>
              <a:rPr lang="en-US" sz="2000" i="1" dirty="0" smtClean="0"/>
              <a:t> katika </a:t>
            </a:r>
            <a:r>
              <a:rPr lang="en-US" sz="2000" i="1" dirty="0" smtClean="0"/>
              <a:t>mada</a:t>
            </a:r>
            <a:r>
              <a:rPr lang="en-US" sz="2000" i="1" dirty="0" smtClean="0"/>
              <a:t> </a:t>
            </a:r>
            <a:r>
              <a:rPr lang="en-US" sz="2000" i="1" dirty="0" smtClean="0"/>
              <a:t>zao</a:t>
            </a:r>
            <a:r>
              <a:rPr lang="en-US" sz="2000" i="1" dirty="0" smtClean="0"/>
              <a:t>. </a:t>
            </a:r>
            <a:r>
              <a:rPr lang="en-US" sz="2000" i="1" dirty="0" smtClean="0"/>
              <a:t>Mazungumzo</a:t>
            </a:r>
            <a:r>
              <a:rPr lang="en-US" sz="2000" i="1" dirty="0" smtClean="0"/>
              <a:t> </a:t>
            </a:r>
            <a:r>
              <a:rPr lang="en-US" sz="2000" i="1" dirty="0" smtClean="0"/>
              <a:t>kati</a:t>
            </a:r>
            <a:r>
              <a:rPr lang="en-US" sz="2000" i="1" dirty="0" smtClean="0"/>
              <a:t> ya </a:t>
            </a:r>
            <a:r>
              <a:rPr lang="en-US" sz="2000" i="1" dirty="0" smtClean="0"/>
              <a:t>vijana</a:t>
            </a:r>
            <a:r>
              <a:rPr lang="en-US" sz="2000" i="1" dirty="0" smtClean="0"/>
              <a:t> </a:t>
            </a:r>
            <a:r>
              <a:rPr lang="en-US" sz="2000" i="1" dirty="0" smtClean="0"/>
              <a:t>wenye</a:t>
            </a:r>
            <a:r>
              <a:rPr lang="en-US" sz="2000" i="1" dirty="0" smtClean="0"/>
              <a:t> </a:t>
            </a:r>
            <a:r>
              <a:rPr lang="en-US" sz="2000" i="1" dirty="0" smtClean="0"/>
              <a:t>rika</a:t>
            </a:r>
            <a:r>
              <a:rPr lang="en-US" sz="2000" i="1" dirty="0" smtClean="0"/>
              <a:t> </a:t>
            </a:r>
            <a:r>
              <a:rPr lang="en-US" sz="2000" i="1" dirty="0" smtClean="0"/>
              <a:t>sawa</a:t>
            </a:r>
            <a:r>
              <a:rPr lang="en-US" sz="2000" i="1" dirty="0" smtClean="0"/>
              <a:t>, </a:t>
            </a:r>
            <a:r>
              <a:rPr lang="en-US" sz="2000" i="1" dirty="0" smtClean="0"/>
              <a:t>mwalimu</a:t>
            </a:r>
            <a:r>
              <a:rPr lang="en-US" sz="2000" i="1" dirty="0" smtClean="0"/>
              <a:t> na </a:t>
            </a:r>
            <a:r>
              <a:rPr lang="en-US" sz="2000" i="1" dirty="0" smtClean="0"/>
              <a:t>mwanafunzi</a:t>
            </a:r>
            <a:r>
              <a:rPr lang="en-US" sz="2000" i="1" dirty="0" smtClean="0"/>
              <a:t>, baba na </a:t>
            </a:r>
            <a:r>
              <a:rPr lang="en-US" sz="2000" i="1" dirty="0" smtClean="0"/>
              <a:t>mtoto</a:t>
            </a:r>
            <a:r>
              <a:rPr lang="en-US" sz="2000" i="1" dirty="0" smtClean="0"/>
              <a:t>, </a:t>
            </a:r>
            <a:r>
              <a:rPr lang="en-US" sz="2000" i="1" dirty="0" smtClean="0"/>
              <a:t>mwanafunzi</a:t>
            </a:r>
            <a:r>
              <a:rPr lang="en-US" sz="2000" i="1" dirty="0" smtClean="0"/>
              <a:t> na </a:t>
            </a:r>
            <a:r>
              <a:rPr lang="en-US" sz="2000" i="1" dirty="0" smtClean="0"/>
              <a:t>mwanafunzi</a:t>
            </a:r>
            <a:r>
              <a:rPr lang="en-US" sz="2000" i="1" dirty="0" smtClean="0"/>
              <a:t>, </a:t>
            </a:r>
            <a:r>
              <a:rPr lang="en-US" sz="2000" i="1" dirty="0" smtClean="0"/>
              <a:t>hakimu</a:t>
            </a:r>
            <a:r>
              <a:rPr lang="en-US" sz="2000" i="1" dirty="0" smtClean="0"/>
              <a:t> na </a:t>
            </a:r>
            <a:r>
              <a:rPr lang="en-US" sz="2000" i="1" dirty="0" smtClean="0"/>
              <a:t>mshtakiwa</a:t>
            </a:r>
            <a:r>
              <a:rPr lang="en-US" sz="2000" i="1" dirty="0" smtClean="0"/>
              <a:t>. </a:t>
            </a:r>
            <a:r>
              <a:rPr lang="en-US" sz="2000" i="1" dirty="0" smtClean="0"/>
              <a:t>Yote</a:t>
            </a:r>
            <a:r>
              <a:rPr lang="en-US" sz="2000" i="1" dirty="0" smtClean="0"/>
              <a:t> </a:t>
            </a:r>
            <a:r>
              <a:rPr lang="en-US" sz="2000" i="1" dirty="0" smtClean="0"/>
              <a:t>haya</a:t>
            </a:r>
            <a:r>
              <a:rPr lang="en-US" sz="2000" i="1" dirty="0" smtClean="0"/>
              <a:t> humpa </a:t>
            </a:r>
            <a:r>
              <a:rPr lang="en-US" sz="2000" i="1" dirty="0" smtClean="0"/>
              <a:t>mzungumzaji</a:t>
            </a:r>
            <a:r>
              <a:rPr lang="en-US" sz="2000" i="1" dirty="0" smtClean="0"/>
              <a:t> </a:t>
            </a:r>
            <a:r>
              <a:rPr lang="en-US" sz="2000" i="1" dirty="0" smtClean="0"/>
              <a:t>nafasi</a:t>
            </a:r>
            <a:r>
              <a:rPr lang="en-US" sz="2000" i="1" dirty="0" smtClean="0"/>
              <a:t> ya kutumia </a:t>
            </a:r>
            <a:r>
              <a:rPr lang="en-US" sz="2000" i="1" dirty="0" smtClean="0"/>
              <a:t>istilahi</a:t>
            </a:r>
            <a:r>
              <a:rPr lang="en-US" sz="2000" i="1" dirty="0" smtClean="0"/>
              <a:t> </a:t>
            </a:r>
            <a:r>
              <a:rPr lang="en-US" sz="2000" i="1" dirty="0" smtClean="0"/>
              <a:t>maalum</a:t>
            </a:r>
            <a:r>
              <a:rPr lang="en-US" sz="2000" i="1" dirty="0" smtClean="0"/>
              <a:t> </a:t>
            </a:r>
            <a:r>
              <a:rPr lang="en-US" sz="2000" i="1" dirty="0" smtClean="0"/>
              <a:t>zinazoendana</a:t>
            </a:r>
            <a:r>
              <a:rPr lang="en-US" sz="2000" i="1" dirty="0" smtClean="0"/>
              <a:t> na uhusiano </a:t>
            </a:r>
            <a:r>
              <a:rPr lang="en-US" sz="2000" i="1" dirty="0" smtClean="0"/>
              <a:t>uliopo</a:t>
            </a:r>
            <a:r>
              <a:rPr lang="en-US" sz="2000" i="1" dirty="0" smtClean="0"/>
              <a:t>. </a:t>
            </a:r>
          </a:p>
          <a:p>
            <a:pPr marL="0" indent="0">
              <a:buNone/>
            </a:pPr>
            <a:r>
              <a:rPr lang="en-US" sz="2000" i="1" dirty="0" smtClean="0"/>
              <a:t> 4. </a:t>
            </a:r>
            <a:r>
              <a:rPr lang="en-US" sz="2000" i="1" dirty="0" smtClean="0"/>
              <a:t>Muktadha</a:t>
            </a:r>
            <a:r>
              <a:rPr lang="en-US" sz="2000" i="1" dirty="0" smtClean="0"/>
              <a:t> wa </a:t>
            </a:r>
            <a:r>
              <a:rPr lang="en-US" sz="2000" i="1" dirty="0" smtClean="0"/>
              <a:t>mazungumzo</a:t>
            </a:r>
            <a:r>
              <a:rPr lang="en-US" sz="2000" i="1" dirty="0" smtClean="0"/>
              <a:t>.</a:t>
            </a:r>
          </a:p>
          <a:p>
            <a:pPr marL="0" indent="0">
              <a:buNone/>
            </a:pPr>
            <a:r>
              <a:rPr lang="en-US" sz="2000" i="1" dirty="0" smtClean="0"/>
              <a:t>Mazingira </a:t>
            </a:r>
            <a:r>
              <a:rPr lang="en-US" sz="2000" i="1" dirty="0" smtClean="0"/>
              <a:t>huweza</a:t>
            </a:r>
            <a:r>
              <a:rPr lang="en-US" sz="2000" i="1" dirty="0" smtClean="0"/>
              <a:t> </a:t>
            </a:r>
            <a:r>
              <a:rPr lang="en-US" sz="2000" i="1" dirty="0" smtClean="0"/>
              <a:t>kuathiri</a:t>
            </a:r>
            <a:r>
              <a:rPr lang="en-US" sz="2000" i="1" dirty="0" smtClean="0"/>
              <a:t> </a:t>
            </a:r>
            <a:r>
              <a:rPr lang="en-US" sz="2000" i="1" dirty="0" smtClean="0"/>
              <a:t>pia</a:t>
            </a:r>
            <a:r>
              <a:rPr lang="en-US" sz="2000" i="1" dirty="0" smtClean="0"/>
              <a:t> </a:t>
            </a:r>
            <a:r>
              <a:rPr lang="en-US" sz="2000" i="1" dirty="0" smtClean="0"/>
              <a:t>mazungumzo</a:t>
            </a:r>
            <a:r>
              <a:rPr lang="en-US" sz="2000" i="1" dirty="0" smtClean="0"/>
              <a:t> baina ya </a:t>
            </a:r>
            <a:r>
              <a:rPr lang="en-US" sz="2000" i="1" dirty="0" smtClean="0"/>
              <a:t>watumia</a:t>
            </a:r>
            <a:r>
              <a:rPr lang="en-US" sz="2000" i="1" dirty="0" smtClean="0"/>
              <a:t> lugha. </a:t>
            </a:r>
            <a:r>
              <a:rPr lang="en-US" sz="2000" i="1" dirty="0" smtClean="0"/>
              <a:t>Mfano</a:t>
            </a:r>
            <a:r>
              <a:rPr lang="en-US" sz="2000" i="1" dirty="0" smtClean="0"/>
              <a:t> , </a:t>
            </a:r>
            <a:r>
              <a:rPr lang="en-US" sz="2000" i="1" dirty="0" smtClean="0"/>
              <a:t>muktadha</a:t>
            </a:r>
            <a:r>
              <a:rPr lang="en-US" sz="2000" i="1" dirty="0" smtClean="0"/>
              <a:t> wa </a:t>
            </a:r>
            <a:r>
              <a:rPr lang="en-US" sz="2000" i="1" dirty="0" smtClean="0"/>
              <a:t>kisiasa</a:t>
            </a:r>
            <a:r>
              <a:rPr lang="en-US" sz="2000" i="1" dirty="0" smtClean="0"/>
              <a:t>, </a:t>
            </a:r>
            <a:r>
              <a:rPr lang="en-US" sz="2000" i="1" dirty="0" smtClean="0"/>
              <a:t>kieleimu</a:t>
            </a:r>
            <a:r>
              <a:rPr lang="en-US" sz="2000" i="1" dirty="0" smtClean="0"/>
              <a:t>, </a:t>
            </a:r>
            <a:r>
              <a:rPr lang="en-US" sz="2000" i="1" dirty="0" smtClean="0"/>
              <a:t>sokoni</a:t>
            </a:r>
            <a:r>
              <a:rPr lang="en-US" sz="2000" i="1" dirty="0" smtClean="0"/>
              <a:t>, kwa </a:t>
            </a:r>
            <a:r>
              <a:rPr lang="en-US" sz="2000" i="1" dirty="0" smtClean="0"/>
              <a:t>mganga</a:t>
            </a:r>
            <a:r>
              <a:rPr lang="en-US" sz="2000" i="1" dirty="0" smtClean="0"/>
              <a:t> wa </a:t>
            </a:r>
            <a:r>
              <a:rPr lang="en-US" sz="2000" i="1" dirty="0" smtClean="0"/>
              <a:t>kienyeji</a:t>
            </a:r>
            <a:r>
              <a:rPr lang="en-US" sz="2000" i="1" dirty="0" smtClean="0"/>
              <a:t>, </a:t>
            </a:r>
            <a:r>
              <a:rPr lang="en-US" sz="2000" i="1" dirty="0" smtClean="0"/>
              <a:t>harusi</a:t>
            </a:r>
            <a:r>
              <a:rPr lang="en-US" sz="2000" i="1" dirty="0" smtClean="0"/>
              <a:t>, </a:t>
            </a:r>
            <a:r>
              <a:rPr lang="en-US" sz="2000" i="1" dirty="0" smtClean="0"/>
              <a:t>msiba</a:t>
            </a:r>
            <a:r>
              <a:rPr lang="en-US" sz="2000" i="1" dirty="0" smtClean="0"/>
              <a:t> </a:t>
            </a:r>
            <a:r>
              <a:rPr lang="en-US" sz="2000" i="1" dirty="0" smtClean="0"/>
              <a:t>n.k</a:t>
            </a:r>
            <a:r>
              <a:rPr lang="en-US" sz="2000" i="1" dirty="0" smtClean="0"/>
              <a:t>. </a:t>
            </a:r>
            <a:r>
              <a:rPr lang="en-US" sz="2000" i="1" dirty="0" smtClean="0"/>
              <a:t>Mzungumzaji</a:t>
            </a:r>
            <a:r>
              <a:rPr lang="en-US" sz="2000" i="1" dirty="0" smtClean="0"/>
              <a:t> </a:t>
            </a:r>
            <a:r>
              <a:rPr lang="en-US" sz="2000" i="1" dirty="0" smtClean="0"/>
              <a:t>lazima</a:t>
            </a:r>
            <a:r>
              <a:rPr lang="en-US" sz="2000" i="1" dirty="0" smtClean="0"/>
              <a:t> </a:t>
            </a:r>
            <a:r>
              <a:rPr lang="en-US" sz="2000" i="1" dirty="0" smtClean="0"/>
              <a:t>afuate</a:t>
            </a:r>
            <a:r>
              <a:rPr lang="en-US" sz="2000" i="1" dirty="0" smtClean="0"/>
              <a:t> </a:t>
            </a:r>
            <a:r>
              <a:rPr lang="en-US" sz="2000" i="1" dirty="0" smtClean="0"/>
              <a:t>uhalisia</a:t>
            </a:r>
            <a:r>
              <a:rPr lang="en-US" sz="2000" i="1" dirty="0" smtClean="0"/>
              <a:t> wa mazingira </a:t>
            </a:r>
            <a:r>
              <a:rPr lang="en-US" sz="2000" i="1" dirty="0" smtClean="0"/>
              <a:t>yaliyopo</a:t>
            </a:r>
            <a:r>
              <a:rPr lang="en-US" sz="2000" i="1" dirty="0" smtClean="0"/>
              <a:t> kwa </a:t>
            </a:r>
            <a:r>
              <a:rPr lang="en-US" sz="2000" i="1" dirty="0" smtClean="0"/>
              <a:t>muda</a:t>
            </a:r>
            <a:r>
              <a:rPr lang="en-US" sz="2000" i="1" dirty="0" smtClean="0"/>
              <a:t> </a:t>
            </a:r>
            <a:r>
              <a:rPr lang="en-US" sz="2000" i="1" dirty="0" smtClean="0"/>
              <a:t>huo</a:t>
            </a:r>
            <a:r>
              <a:rPr lang="en-US" sz="2000" i="1" dirty="0" smtClean="0"/>
              <a:t>, </a:t>
            </a:r>
            <a:r>
              <a:rPr lang="en-US" sz="2000" i="1" dirty="0" smtClean="0"/>
              <a:t>yanayokwendana</a:t>
            </a:r>
            <a:r>
              <a:rPr lang="en-US" sz="2000" i="1" dirty="0" smtClean="0"/>
              <a:t> na </a:t>
            </a:r>
            <a:r>
              <a:rPr lang="en-US" sz="2000" i="1" dirty="0" smtClean="0"/>
              <a:t>mada</a:t>
            </a:r>
            <a:r>
              <a:rPr lang="en-US" sz="2000" i="1" dirty="0" smtClean="0"/>
              <a:t> husika. </a:t>
            </a:r>
          </a:p>
          <a:p>
            <a:pPr marL="0" indent="0">
              <a:buNone/>
            </a:pPr>
            <a:r>
              <a:rPr lang="en-US" sz="2000" i="1" dirty="0" smtClean="0"/>
              <a:t>5. </a:t>
            </a:r>
            <a:r>
              <a:rPr lang="en-US" sz="2000" i="1" dirty="0" smtClean="0"/>
              <a:t>Utanzu</a:t>
            </a:r>
            <a:r>
              <a:rPr lang="en-US" sz="2000" i="1" dirty="0" smtClean="0"/>
              <a:t> wa </a:t>
            </a:r>
            <a:r>
              <a:rPr lang="en-US" sz="2000" i="1" dirty="0" smtClean="0"/>
              <a:t>mawasiliano</a:t>
            </a:r>
            <a:r>
              <a:rPr lang="en-US" sz="2000" i="1" dirty="0" smtClean="0"/>
              <a:t>. </a:t>
            </a:r>
          </a:p>
          <a:p>
            <a:pPr marL="0" indent="0">
              <a:buNone/>
            </a:pPr>
            <a:r>
              <a:rPr lang="en-US" sz="2000" i="1" dirty="0" smtClean="0"/>
              <a:t>Mazungumzo</a:t>
            </a:r>
            <a:r>
              <a:rPr lang="en-US" sz="2000" i="1" dirty="0" smtClean="0"/>
              <a:t> </a:t>
            </a:r>
            <a:r>
              <a:rPr lang="en-US" sz="2000" i="1" dirty="0" smtClean="0"/>
              <a:t>huweza</a:t>
            </a:r>
            <a:r>
              <a:rPr lang="en-US" sz="2000" i="1" dirty="0" smtClean="0"/>
              <a:t> </a:t>
            </a:r>
            <a:r>
              <a:rPr lang="en-US" sz="2000" i="1" dirty="0" smtClean="0"/>
              <a:t>kuathiriwa</a:t>
            </a:r>
            <a:r>
              <a:rPr lang="en-US" sz="2000" i="1" dirty="0" smtClean="0"/>
              <a:t> na </a:t>
            </a:r>
            <a:r>
              <a:rPr lang="en-US" sz="2000" i="1" dirty="0" smtClean="0"/>
              <a:t>jinsi</a:t>
            </a:r>
            <a:r>
              <a:rPr lang="en-US" sz="2000" i="1" dirty="0" smtClean="0"/>
              <a:t> ya </a:t>
            </a:r>
            <a:r>
              <a:rPr lang="en-US" sz="2000" i="1" dirty="0" smtClean="0"/>
              <a:t>mawasiliano</a:t>
            </a:r>
            <a:r>
              <a:rPr lang="en-US" sz="2000" i="1" dirty="0" smtClean="0"/>
              <a:t> </a:t>
            </a:r>
            <a:r>
              <a:rPr lang="en-US" sz="2000" i="1" dirty="0" smtClean="0"/>
              <a:t>inayotumika</a:t>
            </a:r>
            <a:r>
              <a:rPr lang="en-US" sz="2000" i="1" dirty="0" smtClean="0"/>
              <a:t> </a:t>
            </a:r>
            <a:r>
              <a:rPr lang="en-US" sz="2000" i="1" dirty="0" smtClean="0"/>
              <a:t>kufikisha</a:t>
            </a:r>
            <a:r>
              <a:rPr lang="en-US" sz="2000" i="1" dirty="0" smtClean="0"/>
              <a:t> </a:t>
            </a:r>
            <a:r>
              <a:rPr lang="en-US" sz="2000" i="1" dirty="0" smtClean="0"/>
              <a:t>ujumbe</a:t>
            </a:r>
            <a:r>
              <a:rPr lang="en-US" sz="2000" i="1" dirty="0" smtClean="0"/>
              <a:t> </a:t>
            </a:r>
            <a:r>
              <a:rPr lang="en-US" sz="2000" i="1" dirty="0" smtClean="0"/>
              <a:t>msikilizaji</a:t>
            </a:r>
            <a:r>
              <a:rPr lang="en-US" sz="2000" i="1" dirty="0" smtClean="0"/>
              <a:t> au kwa jamii husika. </a:t>
            </a:r>
            <a:r>
              <a:rPr lang="en-US" sz="2000" i="1" dirty="0" smtClean="0"/>
              <a:t>Utanzu</a:t>
            </a:r>
            <a:r>
              <a:rPr lang="en-US" sz="2000" i="1" dirty="0" smtClean="0"/>
              <a:t> wa </a:t>
            </a:r>
            <a:r>
              <a:rPr lang="en-US" sz="2000" i="1" dirty="0" smtClean="0"/>
              <a:t>mawasiliano</a:t>
            </a:r>
            <a:r>
              <a:rPr lang="en-US" sz="2000" i="1" dirty="0" smtClean="0"/>
              <a:t> kwa </a:t>
            </a:r>
            <a:r>
              <a:rPr lang="en-US" sz="2000" i="1" dirty="0" smtClean="0"/>
              <a:t>njia</a:t>
            </a:r>
            <a:r>
              <a:rPr lang="en-US" sz="2000" i="1" dirty="0" smtClean="0"/>
              <a:t> ya </a:t>
            </a:r>
            <a:r>
              <a:rPr lang="en-US" sz="2000" i="1" dirty="0" smtClean="0"/>
              <a:t>mdomo</a:t>
            </a:r>
            <a:r>
              <a:rPr lang="en-US" sz="2000" i="1" dirty="0" smtClean="0"/>
              <a:t> ( </a:t>
            </a:r>
            <a:r>
              <a:rPr lang="en-US" sz="2000" i="1" dirty="0" smtClean="0"/>
              <a:t>simu</a:t>
            </a:r>
            <a:r>
              <a:rPr lang="en-US" sz="2000" i="1" dirty="0" smtClean="0"/>
              <a:t>, </a:t>
            </a:r>
            <a:r>
              <a:rPr lang="en-US" sz="2000" i="1" dirty="0" smtClean="0"/>
              <a:t>ana</a:t>
            </a:r>
            <a:r>
              <a:rPr lang="en-US" sz="2000" i="1" dirty="0" smtClean="0"/>
              <a:t> kwa </a:t>
            </a:r>
            <a:r>
              <a:rPr lang="en-US" sz="2000" i="1" dirty="0" smtClean="0"/>
              <a:t>ana</a:t>
            </a:r>
            <a:r>
              <a:rPr lang="en-US" sz="2000" i="1" dirty="0" smtClean="0"/>
              <a:t>, </a:t>
            </a:r>
            <a:r>
              <a:rPr lang="en-US" sz="2000" i="1" dirty="0" smtClean="0"/>
              <a:t>njia</a:t>
            </a:r>
            <a:r>
              <a:rPr lang="en-US" sz="2000" i="1" dirty="0" smtClean="0"/>
              <a:t> ya </a:t>
            </a:r>
            <a:r>
              <a:rPr lang="en-US" sz="2000" i="1" dirty="0" smtClean="0"/>
              <a:t>simu</a:t>
            </a:r>
            <a:r>
              <a:rPr lang="en-US" sz="2000" i="1" dirty="0" smtClean="0"/>
              <a:t>, </a:t>
            </a:r>
            <a:r>
              <a:rPr lang="en-US" sz="2000" i="1" dirty="0" smtClean="0"/>
              <a:t>runinga</a:t>
            </a:r>
            <a:r>
              <a:rPr lang="en-US" sz="2000" i="1" dirty="0" smtClean="0"/>
              <a:t>, </a:t>
            </a:r>
            <a:r>
              <a:rPr lang="en-US" sz="2000" i="1" dirty="0" smtClean="0"/>
              <a:t>redio</a:t>
            </a:r>
            <a:r>
              <a:rPr lang="en-US" sz="2000" i="1" dirty="0" smtClean="0"/>
              <a:t> ) </a:t>
            </a:r>
            <a:r>
              <a:rPr lang="en-US" sz="2000" i="1" dirty="0" smtClean="0"/>
              <a:t>yanaweza</a:t>
            </a:r>
            <a:r>
              <a:rPr lang="en-US" sz="2000" i="1" dirty="0" smtClean="0"/>
              <a:t> </a:t>
            </a:r>
            <a:r>
              <a:rPr lang="en-US" sz="2000" i="1" dirty="0" smtClean="0"/>
              <a:t>kuwa</a:t>
            </a:r>
            <a:r>
              <a:rPr lang="en-US" sz="2000" i="1" dirty="0" smtClean="0"/>
              <a:t> </a:t>
            </a:r>
            <a:r>
              <a:rPr lang="en-US" sz="2000" i="1" dirty="0" smtClean="0"/>
              <a:t>tofauti</a:t>
            </a:r>
            <a:r>
              <a:rPr lang="en-US" sz="2000" i="1" dirty="0" smtClean="0"/>
              <a:t> </a:t>
            </a:r>
            <a:r>
              <a:rPr lang="en-US" sz="2000" i="1" dirty="0" smtClean="0"/>
              <a:t>ukilinganisha</a:t>
            </a:r>
            <a:r>
              <a:rPr lang="en-US" sz="2000" i="1" dirty="0" smtClean="0"/>
              <a:t> na </a:t>
            </a:r>
            <a:r>
              <a:rPr lang="en-US" sz="2000" i="1" dirty="0" smtClean="0"/>
              <a:t>mawasiliano</a:t>
            </a:r>
            <a:r>
              <a:rPr lang="en-US" sz="2000" i="1" dirty="0" smtClean="0"/>
              <a:t> kwa </a:t>
            </a:r>
            <a:r>
              <a:rPr lang="en-US" sz="2000" i="1" dirty="0" smtClean="0"/>
              <a:t>njia</a:t>
            </a:r>
            <a:r>
              <a:rPr lang="en-US" sz="2000" i="1" dirty="0" smtClean="0"/>
              <a:t> ya </a:t>
            </a:r>
            <a:r>
              <a:rPr lang="en-US" sz="2000" i="1" dirty="0" smtClean="0"/>
              <a:t>maandishi</a:t>
            </a:r>
            <a:r>
              <a:rPr lang="en-US" sz="2000" i="1" dirty="0" smtClean="0"/>
              <a:t> katika </a:t>
            </a:r>
            <a:r>
              <a:rPr lang="en-US" sz="2000" i="1" dirty="0" smtClean="0"/>
              <a:t>vionjo</a:t>
            </a:r>
            <a:r>
              <a:rPr lang="en-US" sz="2000" i="1" dirty="0" smtClean="0"/>
              <a:t> </a:t>
            </a:r>
            <a:r>
              <a:rPr lang="en-US" sz="2000" i="1" dirty="0" smtClean="0"/>
              <a:t>vyake</a:t>
            </a:r>
            <a:r>
              <a:rPr lang="en-US" sz="2000" i="1" dirty="0" smtClean="0"/>
              <a:t>. ( </a:t>
            </a:r>
            <a:r>
              <a:rPr lang="en-US" sz="2000" i="1" dirty="0" smtClean="0"/>
              <a:t>uchaguzi</a:t>
            </a:r>
            <a:r>
              <a:rPr lang="en-US" sz="2000" i="1" dirty="0" smtClean="0"/>
              <a:t> wa </a:t>
            </a:r>
            <a:r>
              <a:rPr lang="en-US" sz="2000" i="1" dirty="0" smtClean="0"/>
              <a:t>maneno</a:t>
            </a:r>
            <a:r>
              <a:rPr lang="en-US" sz="2000" i="1" dirty="0" smtClean="0"/>
              <a:t>, </a:t>
            </a:r>
            <a:r>
              <a:rPr lang="en-US" sz="2000" i="1" dirty="0" smtClean="0"/>
              <a:t>wingi</a:t>
            </a:r>
            <a:r>
              <a:rPr lang="en-US" sz="2000" i="1" dirty="0" smtClean="0"/>
              <a:t> wa </a:t>
            </a:r>
            <a:r>
              <a:rPr lang="en-US" sz="2000" i="1" dirty="0" smtClean="0"/>
              <a:t>maneno</a:t>
            </a:r>
            <a:r>
              <a:rPr lang="en-US" sz="2000" i="1" dirty="0" smtClean="0"/>
              <a:t>, </a:t>
            </a:r>
            <a:r>
              <a:rPr lang="en-US" sz="2000" i="1" dirty="0" smtClean="0"/>
              <a:t>chumvi</a:t>
            </a:r>
            <a:r>
              <a:rPr lang="en-US" sz="2000" i="1" dirty="0" smtClean="0"/>
              <a:t>, </a:t>
            </a:r>
            <a:r>
              <a:rPr lang="en-US" sz="2000" i="1" dirty="0" smtClean="0"/>
              <a:t>muda</a:t>
            </a:r>
            <a:r>
              <a:rPr lang="en-US" sz="2000" i="1" dirty="0" smtClean="0"/>
              <a:t>, </a:t>
            </a:r>
            <a:r>
              <a:rPr lang="en-US" sz="2000" i="1" dirty="0" smtClean="0"/>
              <a:t>gharama</a:t>
            </a:r>
            <a:r>
              <a:rPr lang="en-US" sz="2000" i="1" dirty="0" smtClean="0"/>
              <a:t>, </a:t>
            </a:r>
            <a:r>
              <a:rPr lang="en-US" sz="2000" i="1" dirty="0" smtClean="0"/>
              <a:t>sauti</a:t>
            </a:r>
            <a:r>
              <a:rPr lang="en-US" sz="2000" i="1" dirty="0" smtClean="0"/>
              <a:t> </a:t>
            </a:r>
            <a:r>
              <a:rPr lang="en-US" sz="2000" i="1" dirty="0" smtClean="0"/>
              <a:t>n.k</a:t>
            </a:r>
            <a:r>
              <a:rPr lang="en-US" sz="2000" i="1" dirty="0" smtClean="0"/>
              <a:t> ) </a:t>
            </a:r>
            <a:endParaRPr lang="en-US" sz="2000" i="1" dirty="0"/>
          </a:p>
        </p:txBody>
      </p:sp>
    </p:spTree>
    <p:extLst>
      <p:ext uri="{BB962C8B-B14F-4D97-AF65-F5344CB8AC3E}">
        <p14:creationId xmlns:p14="http://schemas.microsoft.com/office/powerpoint/2010/main" val="4025578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10744200" cy="1096962"/>
          </a:xfrm>
        </p:spPr>
        <p:txBody>
          <a:bodyPr/>
          <a:lstStyle/>
          <a:p>
            <a:r>
              <a:rPr lang="en-US" b="1" dirty="0" smtClean="0"/>
              <a:t>MITINDO MBALIMBALI YA LUGHA</a:t>
            </a:r>
            <a:endParaRPr lang="en-US" b="1"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r>
              <a:rPr lang="en-US" dirty="0" smtClean="0"/>
              <a:t>Mtindo</a:t>
            </a:r>
            <a:r>
              <a:rPr lang="en-US" dirty="0" smtClean="0"/>
              <a:t> wa </a:t>
            </a:r>
            <a:r>
              <a:rPr lang="en-US" dirty="0" smtClean="0"/>
              <a:t>Kitaaluma</a:t>
            </a:r>
            <a:r>
              <a:rPr lang="en-US" dirty="0" smtClean="0"/>
              <a:t>. </a:t>
            </a:r>
            <a:r>
              <a:rPr lang="en-US" dirty="0" smtClean="0"/>
              <a:t>Mtindo</a:t>
            </a:r>
            <a:r>
              <a:rPr lang="en-US" dirty="0" smtClean="0"/>
              <a:t> </a:t>
            </a:r>
            <a:r>
              <a:rPr lang="en-US" dirty="0" smtClean="0"/>
              <a:t>huu</a:t>
            </a:r>
            <a:r>
              <a:rPr lang="en-US" dirty="0" smtClean="0"/>
              <a:t> hutumika katika </a:t>
            </a:r>
            <a:r>
              <a:rPr lang="en-US" dirty="0" smtClean="0"/>
              <a:t>mazungumzo</a:t>
            </a:r>
            <a:r>
              <a:rPr lang="en-US" dirty="0" smtClean="0"/>
              <a:t> na </a:t>
            </a:r>
            <a:r>
              <a:rPr lang="en-US" dirty="0" smtClean="0"/>
              <a:t>maandishi</a:t>
            </a:r>
            <a:r>
              <a:rPr lang="en-US" dirty="0" smtClean="0"/>
              <a:t> ya </a:t>
            </a:r>
            <a:r>
              <a:rPr lang="en-US" dirty="0" smtClean="0"/>
              <a:t>kitaaluma</a:t>
            </a:r>
            <a:r>
              <a:rPr lang="en-US" dirty="0" smtClean="0"/>
              <a:t>. Lugha </a:t>
            </a:r>
            <a:r>
              <a:rPr lang="en-US" dirty="0" smtClean="0"/>
              <a:t>hii</a:t>
            </a:r>
            <a:r>
              <a:rPr lang="en-US" dirty="0" smtClean="0"/>
              <a:t> </a:t>
            </a:r>
            <a:r>
              <a:rPr lang="en-US" dirty="0" smtClean="0"/>
              <a:t>huweza</a:t>
            </a:r>
            <a:r>
              <a:rPr lang="en-US" dirty="0" smtClean="0"/>
              <a:t> kutumia katika </a:t>
            </a:r>
            <a:r>
              <a:rPr lang="en-US" dirty="0" smtClean="0"/>
              <a:t>semina</a:t>
            </a:r>
            <a:r>
              <a:rPr lang="en-US" dirty="0" smtClean="0"/>
              <a:t> na </a:t>
            </a:r>
            <a:r>
              <a:rPr lang="en-US" dirty="0" smtClean="0"/>
              <a:t>makongamano</a:t>
            </a:r>
            <a:r>
              <a:rPr lang="en-US" dirty="0" smtClean="0"/>
              <a:t> ya  </a:t>
            </a:r>
            <a:r>
              <a:rPr lang="en-US" dirty="0" smtClean="0"/>
              <a:t>kitaaluma</a:t>
            </a:r>
            <a:r>
              <a:rPr lang="en-US" dirty="0" smtClean="0"/>
              <a:t>, </a:t>
            </a:r>
            <a:r>
              <a:rPr lang="en-US" dirty="0" smtClean="0"/>
              <a:t>kutolea</a:t>
            </a:r>
            <a:r>
              <a:rPr lang="en-US" dirty="0" smtClean="0"/>
              <a:t> </a:t>
            </a:r>
            <a:r>
              <a:rPr lang="en-US" dirty="0" smtClean="0"/>
              <a:t>mafunzo</a:t>
            </a:r>
            <a:r>
              <a:rPr lang="en-US" dirty="0" smtClean="0"/>
              <a:t> </a:t>
            </a:r>
            <a:r>
              <a:rPr lang="en-US" dirty="0" smtClean="0"/>
              <a:t>shuleni</a:t>
            </a:r>
            <a:r>
              <a:rPr lang="en-US" dirty="0" smtClean="0"/>
              <a:t> na </a:t>
            </a:r>
            <a:r>
              <a:rPr lang="en-US" dirty="0" smtClean="0"/>
              <a:t>vyuoni</a:t>
            </a:r>
            <a:r>
              <a:rPr lang="en-US" dirty="0" smtClean="0"/>
              <a:t>. </a:t>
            </a:r>
            <a:r>
              <a:rPr lang="en-US" dirty="0" smtClean="0"/>
              <a:t>Mfano</a:t>
            </a:r>
            <a:r>
              <a:rPr lang="en-US" dirty="0" smtClean="0"/>
              <a:t>,  </a:t>
            </a:r>
          </a:p>
          <a:p>
            <a:pPr marL="0" indent="0">
              <a:buNone/>
            </a:pPr>
            <a:r>
              <a:rPr lang="en-US" dirty="0" smtClean="0"/>
              <a:t>@Utumizi </a:t>
            </a:r>
            <a:r>
              <a:rPr lang="en-US" dirty="0" smtClean="0"/>
              <a:t>mkubwa</a:t>
            </a:r>
            <a:r>
              <a:rPr lang="en-US" dirty="0" smtClean="0"/>
              <a:t> wa </a:t>
            </a:r>
            <a:r>
              <a:rPr lang="en-US" dirty="0" smtClean="0"/>
              <a:t>maneno</a:t>
            </a:r>
            <a:r>
              <a:rPr lang="en-US" dirty="0" smtClean="0"/>
              <a:t> </a:t>
            </a:r>
            <a:r>
              <a:rPr lang="en-US" dirty="0" smtClean="0"/>
              <a:t>yenye</a:t>
            </a:r>
            <a:r>
              <a:rPr lang="en-US" dirty="0" smtClean="0"/>
              <a:t> </a:t>
            </a:r>
            <a:r>
              <a:rPr lang="en-US" dirty="0" smtClean="0"/>
              <a:t>asili</a:t>
            </a:r>
            <a:r>
              <a:rPr lang="en-US" dirty="0" smtClean="0"/>
              <a:t> ya </a:t>
            </a:r>
            <a:r>
              <a:rPr lang="en-US" dirty="0" smtClean="0"/>
              <a:t>kigeni</a:t>
            </a:r>
            <a:r>
              <a:rPr lang="en-US" dirty="0" smtClean="0"/>
              <a:t> …….</a:t>
            </a:r>
            <a:r>
              <a:rPr lang="en-US" dirty="0" smtClean="0"/>
              <a:t>Nyuklia</a:t>
            </a:r>
            <a:r>
              <a:rPr lang="en-US" dirty="0" smtClean="0"/>
              <a:t>, </a:t>
            </a:r>
            <a:r>
              <a:rPr lang="en-US" dirty="0" smtClean="0"/>
              <a:t>haidrojeni</a:t>
            </a:r>
            <a:r>
              <a:rPr lang="en-US" dirty="0" smtClean="0"/>
              <a:t>                </a:t>
            </a:r>
          </a:p>
          <a:p>
            <a:pPr marL="0" indent="0">
              <a:buNone/>
            </a:pPr>
            <a:r>
              <a:rPr lang="en-US" dirty="0" smtClean="0"/>
              <a:t>@ Matumizi ya </a:t>
            </a:r>
            <a:r>
              <a:rPr lang="en-US" dirty="0" smtClean="0"/>
              <a:t>nafsi</a:t>
            </a:r>
            <a:r>
              <a:rPr lang="en-US" dirty="0" smtClean="0"/>
              <a:t> ya </a:t>
            </a:r>
            <a:r>
              <a:rPr lang="en-US" dirty="0" smtClean="0"/>
              <a:t>tatu</a:t>
            </a:r>
            <a:r>
              <a:rPr lang="en-US" dirty="0" smtClean="0"/>
              <a:t>……. </a:t>
            </a:r>
            <a:r>
              <a:rPr lang="en-US" dirty="0" smtClean="0"/>
              <a:t>Wajumbe</a:t>
            </a:r>
            <a:r>
              <a:rPr lang="en-US" dirty="0" smtClean="0"/>
              <a:t> </a:t>
            </a:r>
            <a:r>
              <a:rPr lang="en-US" dirty="0" smtClean="0"/>
              <a:t>wote</a:t>
            </a:r>
            <a:r>
              <a:rPr lang="en-US" dirty="0" smtClean="0"/>
              <a:t> </a:t>
            </a:r>
            <a:r>
              <a:rPr lang="en-US" dirty="0" smtClean="0"/>
              <a:t>walikubaliana</a:t>
            </a:r>
            <a:r>
              <a:rPr lang="en-US" dirty="0" smtClean="0"/>
              <a:t> </a:t>
            </a:r>
            <a:r>
              <a:rPr lang="en-US" dirty="0" smtClean="0"/>
              <a:t>kupitisha</a:t>
            </a:r>
            <a:r>
              <a:rPr lang="en-US" dirty="0" smtClean="0"/>
              <a:t>   </a:t>
            </a:r>
            <a:r>
              <a:rPr lang="en-US" dirty="0" smtClean="0"/>
              <a:t>mswada</a:t>
            </a:r>
            <a:r>
              <a:rPr lang="en-US" dirty="0" smtClean="0"/>
              <a:t> wa </a:t>
            </a:r>
            <a:r>
              <a:rPr lang="en-US" dirty="0" smtClean="0"/>
              <a:t>sheria</a:t>
            </a:r>
            <a:r>
              <a:rPr lang="en-US" dirty="0" smtClean="0"/>
              <a:t> </a:t>
            </a:r>
            <a:r>
              <a:rPr lang="en-US" dirty="0" smtClean="0"/>
              <a:t>juu</a:t>
            </a:r>
            <a:r>
              <a:rPr lang="en-US" dirty="0" smtClean="0"/>
              <a:t> ya </a:t>
            </a:r>
            <a:r>
              <a:rPr lang="en-US" dirty="0" smtClean="0"/>
              <a:t>mikopo</a:t>
            </a:r>
            <a:r>
              <a:rPr lang="en-US" dirty="0" smtClean="0"/>
              <a:t>.                </a:t>
            </a:r>
          </a:p>
          <a:p>
            <a:pPr marL="0" indent="0">
              <a:buNone/>
            </a:pPr>
            <a:r>
              <a:rPr lang="en-US" dirty="0" smtClean="0"/>
              <a:t>@ Matumizi ya </a:t>
            </a:r>
            <a:r>
              <a:rPr lang="en-US" dirty="0" smtClean="0"/>
              <a:t>wakati</a:t>
            </a:r>
            <a:r>
              <a:rPr lang="en-US" dirty="0" smtClean="0"/>
              <a:t> </a:t>
            </a:r>
            <a:r>
              <a:rPr lang="en-US" dirty="0" smtClean="0"/>
              <a:t>uliopo</a:t>
            </a:r>
            <a:r>
              <a:rPr lang="en-US" dirty="0" smtClean="0"/>
              <a:t> </a:t>
            </a:r>
            <a:r>
              <a:rPr lang="en-US" dirty="0" smtClean="0"/>
              <a:t>mazoea</a:t>
            </a:r>
            <a:r>
              <a:rPr lang="en-US" dirty="0" smtClean="0"/>
              <a:t>…. </a:t>
            </a:r>
            <a:r>
              <a:rPr lang="en-US" dirty="0" smtClean="0"/>
              <a:t>Msanii</a:t>
            </a:r>
            <a:r>
              <a:rPr lang="en-US" dirty="0" smtClean="0"/>
              <a:t> </a:t>
            </a:r>
            <a:r>
              <a:rPr lang="en-US" dirty="0" smtClean="0"/>
              <a:t>anakemea</a:t>
            </a:r>
            <a:r>
              <a:rPr lang="en-US" dirty="0" smtClean="0"/>
              <a:t> </a:t>
            </a:r>
            <a:r>
              <a:rPr lang="en-US" dirty="0" smtClean="0"/>
              <a:t>suala</a:t>
            </a:r>
            <a:r>
              <a:rPr lang="en-US" dirty="0" smtClean="0"/>
              <a:t> la </a:t>
            </a:r>
            <a:r>
              <a:rPr lang="en-US" dirty="0" smtClean="0"/>
              <a:t>matabaka</a:t>
            </a:r>
            <a:r>
              <a:rPr lang="en-US" dirty="0" smtClean="0"/>
              <a:t> </a:t>
            </a:r>
          </a:p>
          <a:p>
            <a:pPr marL="0" indent="0">
              <a:buNone/>
            </a:pPr>
            <a:r>
              <a:rPr lang="en-US" dirty="0" smtClean="0"/>
              <a:t> </a:t>
            </a:r>
          </a:p>
          <a:p>
            <a:pPr marL="0" indent="0">
              <a:buNone/>
            </a:pPr>
            <a:r>
              <a:rPr lang="en-US" dirty="0" smtClean="0"/>
              <a:t>2. </a:t>
            </a:r>
            <a:r>
              <a:rPr lang="en-US" dirty="0" smtClean="0"/>
              <a:t>Mtindo</a:t>
            </a:r>
            <a:r>
              <a:rPr lang="en-US" dirty="0" smtClean="0"/>
              <a:t> </a:t>
            </a:r>
            <a:r>
              <a:rPr lang="en-US" dirty="0" smtClean="0"/>
              <a:t>rasmi</a:t>
            </a:r>
            <a:r>
              <a:rPr lang="en-US" dirty="0" smtClean="0"/>
              <a:t>. </a:t>
            </a:r>
            <a:r>
              <a:rPr lang="en-US" dirty="0" smtClean="0"/>
              <a:t>Huu</a:t>
            </a:r>
            <a:r>
              <a:rPr lang="en-US" dirty="0" smtClean="0"/>
              <a:t> ni </a:t>
            </a:r>
            <a:r>
              <a:rPr lang="en-US" dirty="0" smtClean="0"/>
              <a:t>mtindo</a:t>
            </a:r>
            <a:r>
              <a:rPr lang="en-US" dirty="0" smtClean="0"/>
              <a:t> </a:t>
            </a:r>
            <a:r>
              <a:rPr lang="en-US" dirty="0" smtClean="0"/>
              <a:t>unaotumia</a:t>
            </a:r>
            <a:r>
              <a:rPr lang="en-US" dirty="0" smtClean="0"/>
              <a:t> lugha </a:t>
            </a:r>
            <a:r>
              <a:rPr lang="en-US" dirty="0" smtClean="0"/>
              <a:t>rasmi</a:t>
            </a:r>
            <a:r>
              <a:rPr lang="en-US" dirty="0" smtClean="0"/>
              <a:t> katika </a:t>
            </a:r>
            <a:r>
              <a:rPr lang="en-US" dirty="0" smtClean="0"/>
              <a:t>uwasilishaji</a:t>
            </a:r>
            <a:r>
              <a:rPr lang="en-US" dirty="0" smtClean="0"/>
              <a:t> wake wa </a:t>
            </a:r>
            <a:r>
              <a:rPr lang="en-US" dirty="0" smtClean="0"/>
              <a:t>mada</a:t>
            </a:r>
            <a:r>
              <a:rPr lang="en-US" dirty="0" smtClean="0"/>
              <a:t>. </a:t>
            </a:r>
            <a:r>
              <a:rPr lang="en-US" dirty="0" smtClean="0"/>
              <a:t>Mtindo</a:t>
            </a:r>
            <a:r>
              <a:rPr lang="en-US" dirty="0" smtClean="0"/>
              <a:t> </a:t>
            </a:r>
            <a:r>
              <a:rPr lang="en-US" dirty="0" smtClean="0"/>
              <a:t>huu</a:t>
            </a:r>
            <a:r>
              <a:rPr lang="en-US" dirty="0" smtClean="0"/>
              <a:t> </a:t>
            </a:r>
            <a:r>
              <a:rPr lang="en-US" dirty="0" smtClean="0"/>
              <a:t>hujitokeza</a:t>
            </a:r>
            <a:r>
              <a:rPr lang="en-US" dirty="0" smtClean="0"/>
              <a:t> katika mazingira ya </a:t>
            </a:r>
            <a:r>
              <a:rPr lang="en-US" dirty="0" smtClean="0"/>
              <a:t>mahakamani</a:t>
            </a:r>
            <a:r>
              <a:rPr lang="en-US" dirty="0" smtClean="0"/>
              <a:t>, </a:t>
            </a:r>
            <a:r>
              <a:rPr lang="en-US" dirty="0" smtClean="0"/>
              <a:t>bungeni</a:t>
            </a:r>
            <a:r>
              <a:rPr lang="en-US" dirty="0" smtClean="0"/>
              <a:t>, </a:t>
            </a:r>
            <a:r>
              <a:rPr lang="en-US" dirty="0" smtClean="0"/>
              <a:t>polisi</a:t>
            </a:r>
            <a:r>
              <a:rPr lang="en-US" dirty="0" smtClean="0"/>
              <a:t>, </a:t>
            </a:r>
            <a:r>
              <a:rPr lang="en-US" dirty="0" smtClean="0"/>
              <a:t>barua</a:t>
            </a:r>
            <a:r>
              <a:rPr lang="en-US" dirty="0" smtClean="0"/>
              <a:t> </a:t>
            </a:r>
            <a:r>
              <a:rPr lang="en-US" dirty="0" smtClean="0"/>
              <a:t>rasmi</a:t>
            </a:r>
            <a:r>
              <a:rPr lang="en-US" dirty="0" smtClean="0"/>
              <a:t> na </a:t>
            </a:r>
            <a:r>
              <a:rPr lang="en-US" dirty="0" smtClean="0"/>
              <a:t>kwenye</a:t>
            </a:r>
            <a:r>
              <a:rPr lang="en-US" dirty="0" smtClean="0"/>
              <a:t> </a:t>
            </a:r>
            <a:r>
              <a:rPr lang="en-US" dirty="0" smtClean="0"/>
              <a:t>mikataba</a:t>
            </a:r>
            <a:r>
              <a:rPr lang="en-US" dirty="0" smtClean="0"/>
              <a:t>.  </a:t>
            </a:r>
          </a:p>
          <a:p>
            <a:pPr marL="0" indent="0">
              <a:buNone/>
            </a:pPr>
            <a:r>
              <a:rPr lang="en-US" dirty="0" smtClean="0"/>
              <a:t>Mfano</a:t>
            </a:r>
            <a:r>
              <a:rPr lang="en-US" dirty="0" smtClean="0"/>
              <a:t>, @ Matumizi ya mitindo </a:t>
            </a:r>
            <a:r>
              <a:rPr lang="en-US" dirty="0" smtClean="0"/>
              <a:t>mahususi</a:t>
            </a:r>
            <a:r>
              <a:rPr lang="en-US" dirty="0" smtClean="0"/>
              <a:t>….</a:t>
            </a:r>
            <a:r>
              <a:rPr lang="en-US" dirty="0" smtClean="0"/>
              <a:t>Ndugu</a:t>
            </a:r>
            <a:r>
              <a:rPr lang="en-US" dirty="0" smtClean="0"/>
              <a:t> </a:t>
            </a:r>
            <a:r>
              <a:rPr lang="en-US" dirty="0" smtClean="0"/>
              <a:t>mgeni</a:t>
            </a:r>
            <a:r>
              <a:rPr lang="en-US" dirty="0" smtClean="0"/>
              <a:t> </a:t>
            </a:r>
            <a:r>
              <a:rPr lang="en-US" dirty="0" smtClean="0"/>
              <a:t>rasmi</a:t>
            </a:r>
            <a:r>
              <a:rPr lang="en-US" dirty="0" smtClean="0"/>
              <a:t>, </a:t>
            </a:r>
            <a:r>
              <a:rPr lang="en-US" dirty="0" smtClean="0"/>
              <a:t>mheshimiwa</a:t>
            </a:r>
            <a:r>
              <a:rPr lang="en-US" dirty="0" smtClean="0"/>
              <a:t>, </a:t>
            </a:r>
            <a:r>
              <a:rPr lang="en-US" dirty="0" smtClean="0"/>
              <a:t>ndugu</a:t>
            </a:r>
            <a:r>
              <a:rPr lang="en-US" dirty="0" smtClean="0"/>
              <a:t>               </a:t>
            </a:r>
          </a:p>
          <a:p>
            <a:pPr marL="0" indent="0">
              <a:buNone/>
            </a:pPr>
            <a:r>
              <a:rPr lang="en-US" dirty="0" smtClean="0"/>
              <a:t> @ Matumizi ya </a:t>
            </a:r>
            <a:r>
              <a:rPr lang="en-US" dirty="0" smtClean="0"/>
              <a:t>majina</a:t>
            </a:r>
            <a:r>
              <a:rPr lang="en-US" dirty="0" smtClean="0"/>
              <a:t> </a:t>
            </a:r>
            <a:r>
              <a:rPr lang="en-US" dirty="0" smtClean="0"/>
              <a:t>yanayotaja</a:t>
            </a:r>
            <a:r>
              <a:rPr lang="en-US" dirty="0" smtClean="0"/>
              <a:t> </a:t>
            </a:r>
            <a:r>
              <a:rPr lang="en-US" dirty="0" smtClean="0"/>
              <a:t>vyeo</a:t>
            </a:r>
            <a:r>
              <a:rPr lang="en-US" dirty="0" smtClean="0"/>
              <a:t>…... </a:t>
            </a:r>
            <a:r>
              <a:rPr lang="en-US" dirty="0" smtClean="0"/>
              <a:t>Meneja</a:t>
            </a:r>
            <a:r>
              <a:rPr lang="en-US" dirty="0" smtClean="0"/>
              <a:t> </a:t>
            </a:r>
            <a:r>
              <a:rPr lang="en-US" dirty="0" smtClean="0"/>
              <a:t>masko</a:t>
            </a:r>
            <a:r>
              <a:rPr lang="en-US" dirty="0" smtClean="0"/>
              <a:t>, </a:t>
            </a:r>
            <a:r>
              <a:rPr lang="en-US" dirty="0" smtClean="0"/>
              <a:t>mhasibu</a:t>
            </a:r>
            <a:r>
              <a:rPr lang="en-US" dirty="0" smtClean="0"/>
              <a:t>, </a:t>
            </a:r>
            <a:r>
              <a:rPr lang="en-US" dirty="0" smtClean="0"/>
              <a:t>mlinzi</a:t>
            </a:r>
            <a:r>
              <a:rPr lang="en-US" dirty="0" smtClean="0"/>
              <a:t>                @ Matumizi ya </a:t>
            </a:r>
            <a:r>
              <a:rPr lang="en-US" dirty="0" smtClean="0"/>
              <a:t>istilahi</a:t>
            </a:r>
            <a:r>
              <a:rPr lang="en-US" dirty="0" smtClean="0"/>
              <a:t> za </a:t>
            </a:r>
            <a:r>
              <a:rPr lang="en-US" dirty="0" smtClean="0"/>
              <a:t>kirasmi</a:t>
            </a:r>
            <a:r>
              <a:rPr lang="en-US" dirty="0" smtClean="0"/>
              <a:t>……. </a:t>
            </a:r>
            <a:r>
              <a:rPr lang="en-US" dirty="0" smtClean="0"/>
              <a:t>Jalada</a:t>
            </a:r>
            <a:r>
              <a:rPr lang="en-US" dirty="0" smtClean="0"/>
              <a:t>, </a:t>
            </a:r>
            <a:r>
              <a:rPr lang="en-US" dirty="0" smtClean="0"/>
              <a:t>madai</a:t>
            </a:r>
            <a:r>
              <a:rPr lang="en-US" dirty="0" smtClean="0"/>
              <a:t>, </a:t>
            </a:r>
            <a:r>
              <a:rPr lang="en-US" dirty="0" smtClean="0"/>
              <a:t>idara</a:t>
            </a:r>
            <a:r>
              <a:rPr lang="en-US" dirty="0" smtClean="0"/>
              <a:t>, </a:t>
            </a:r>
            <a:r>
              <a:rPr lang="en-US" dirty="0" smtClean="0"/>
              <a:t>masijala</a:t>
            </a:r>
            <a:r>
              <a:rPr lang="en-US" dirty="0" smtClean="0"/>
              <a:t> </a:t>
            </a:r>
            <a:endParaRPr lang="en-US" dirty="0"/>
          </a:p>
        </p:txBody>
      </p:sp>
    </p:spTree>
    <p:extLst>
      <p:ext uri="{BB962C8B-B14F-4D97-AF65-F5344CB8AC3E}">
        <p14:creationId xmlns:p14="http://schemas.microsoft.com/office/powerpoint/2010/main" val="1490871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914400"/>
          </a:xfrm>
        </p:spPr>
        <p:txBody>
          <a:bodyPr/>
          <a:lstStyle/>
          <a:p>
            <a:r>
              <a:rPr lang="en-US" b="1" dirty="0" smtClean="0"/>
              <a:t>MITINDO MBALIMBALI YA LUGHA</a:t>
            </a:r>
            <a:endParaRPr lang="en-US" dirty="0"/>
          </a:p>
        </p:txBody>
      </p:sp>
      <p:sp>
        <p:nvSpPr>
          <p:cNvPr id="3" name="Content Placeholder 2"/>
          <p:cNvSpPr>
            <a:spLocks noGrp="1"/>
          </p:cNvSpPr>
          <p:nvPr>
            <p:ph idx="1"/>
          </p:nvPr>
        </p:nvSpPr>
        <p:spPr>
          <a:xfrm>
            <a:off x="0" y="914400"/>
            <a:ext cx="8686800" cy="5943600"/>
          </a:xfrm>
        </p:spPr>
        <p:txBody>
          <a:bodyPr>
            <a:noAutofit/>
          </a:bodyPr>
          <a:lstStyle/>
          <a:p>
            <a:pPr marL="0" indent="0">
              <a:buNone/>
            </a:pPr>
            <a:r>
              <a:rPr lang="en-US" sz="2000" dirty="0" smtClean="0"/>
              <a:t>3. </a:t>
            </a:r>
            <a:r>
              <a:rPr lang="en-US" sz="2000" dirty="0" smtClean="0"/>
              <a:t>Mtindo</a:t>
            </a:r>
            <a:r>
              <a:rPr lang="en-US" sz="2000" dirty="0" smtClean="0"/>
              <a:t> </a:t>
            </a:r>
            <a:r>
              <a:rPr lang="en-US" sz="2000" dirty="0" smtClean="0"/>
              <a:t>usio</a:t>
            </a:r>
            <a:r>
              <a:rPr lang="en-US" sz="2000" dirty="0" smtClean="0"/>
              <a:t> </a:t>
            </a:r>
            <a:r>
              <a:rPr lang="en-US" sz="2000" dirty="0" smtClean="0"/>
              <a:t>rasmi</a:t>
            </a:r>
            <a:r>
              <a:rPr lang="en-US" sz="2000" dirty="0" smtClean="0"/>
              <a:t>. </a:t>
            </a:r>
            <a:r>
              <a:rPr lang="en-US" sz="2000" dirty="0" smtClean="0"/>
              <a:t>Mtindo</a:t>
            </a:r>
            <a:r>
              <a:rPr lang="en-US" sz="2000" dirty="0" smtClean="0"/>
              <a:t> </a:t>
            </a:r>
            <a:r>
              <a:rPr lang="en-US" sz="2000" dirty="0" smtClean="0"/>
              <a:t>huu</a:t>
            </a:r>
            <a:r>
              <a:rPr lang="en-US" sz="2000" dirty="0" smtClean="0"/>
              <a:t> </a:t>
            </a:r>
            <a:r>
              <a:rPr lang="en-US" sz="2000" dirty="0" smtClean="0"/>
              <a:t>hutumiwa</a:t>
            </a:r>
            <a:r>
              <a:rPr lang="en-US" sz="2000" dirty="0" smtClean="0"/>
              <a:t> sana na watu kwa </a:t>
            </a:r>
            <a:r>
              <a:rPr lang="en-US" sz="2000" dirty="0" smtClean="0"/>
              <a:t>kiasi</a:t>
            </a:r>
            <a:r>
              <a:rPr lang="en-US" sz="2000" dirty="0" smtClean="0"/>
              <a:t> </a:t>
            </a:r>
            <a:r>
              <a:rPr lang="en-US" sz="2000" dirty="0" smtClean="0"/>
              <a:t>kikubwa</a:t>
            </a:r>
            <a:r>
              <a:rPr lang="en-US" sz="2000" dirty="0" smtClean="0"/>
              <a:t> </a:t>
            </a:r>
            <a:r>
              <a:rPr lang="en-US" sz="2000" dirty="0" smtClean="0"/>
              <a:t>bila</a:t>
            </a:r>
            <a:r>
              <a:rPr lang="en-US" sz="2000" dirty="0" smtClean="0"/>
              <a:t> kuzingatia </a:t>
            </a:r>
            <a:r>
              <a:rPr lang="en-US" sz="2000" dirty="0" smtClean="0"/>
              <a:t>kanuni</a:t>
            </a:r>
            <a:r>
              <a:rPr lang="en-US" sz="2000" dirty="0" smtClean="0"/>
              <a:t> za lugha </a:t>
            </a:r>
            <a:r>
              <a:rPr lang="en-US" sz="2000" dirty="0" smtClean="0"/>
              <a:t>Lugha</a:t>
            </a:r>
            <a:r>
              <a:rPr lang="en-US" sz="2000" dirty="0" smtClean="0"/>
              <a:t> ya </a:t>
            </a:r>
            <a:r>
              <a:rPr lang="en-US" sz="2000" dirty="0" smtClean="0"/>
              <a:t>mtaanina</a:t>
            </a:r>
            <a:r>
              <a:rPr lang="en-US" sz="2000" dirty="0" smtClean="0"/>
              <a:t> </a:t>
            </a:r>
            <a:r>
              <a:rPr lang="en-US" sz="2000" dirty="0" smtClean="0"/>
              <a:t>vijiweni</a:t>
            </a:r>
            <a:r>
              <a:rPr lang="en-US" sz="2000" dirty="0" smtClean="0"/>
              <a:t> hutumika sana katika </a:t>
            </a:r>
            <a:r>
              <a:rPr lang="en-US" sz="2000" dirty="0" smtClean="0"/>
              <a:t>mtindo</a:t>
            </a:r>
            <a:r>
              <a:rPr lang="en-US" sz="2000" dirty="0" smtClean="0"/>
              <a:t> </a:t>
            </a:r>
            <a:r>
              <a:rPr lang="en-US" sz="2000" dirty="0" smtClean="0"/>
              <a:t>huu</a:t>
            </a:r>
            <a:r>
              <a:rPr lang="en-US" sz="2000" dirty="0" smtClean="0"/>
              <a:t>. </a:t>
            </a:r>
          </a:p>
          <a:p>
            <a:pPr marL="0" indent="0">
              <a:buNone/>
            </a:pPr>
            <a:r>
              <a:rPr lang="en-US" sz="2000" dirty="0" smtClean="0"/>
              <a:t>Mfano</a:t>
            </a:r>
            <a:r>
              <a:rPr lang="en-US" sz="2000" dirty="0" smtClean="0"/>
              <a:t> , @ Matumizi ya </a:t>
            </a:r>
            <a:r>
              <a:rPr lang="en-US" sz="2000" dirty="0" smtClean="0"/>
              <a:t>tanakali</a:t>
            </a:r>
            <a:r>
              <a:rPr lang="en-US" sz="2000" dirty="0" smtClean="0"/>
              <a:t> </a:t>
            </a:r>
            <a:r>
              <a:rPr lang="en-US" sz="2000" dirty="0" smtClean="0"/>
              <a:t>sauti</a:t>
            </a:r>
            <a:r>
              <a:rPr lang="en-US" sz="2000" dirty="0" smtClean="0"/>
              <a:t>….. </a:t>
            </a:r>
            <a:r>
              <a:rPr lang="en-US" sz="2000" dirty="0" smtClean="0"/>
              <a:t>Mtoto</a:t>
            </a:r>
            <a:r>
              <a:rPr lang="en-US" sz="2000" dirty="0" smtClean="0"/>
              <a:t> </a:t>
            </a:r>
            <a:r>
              <a:rPr lang="en-US" sz="2000" dirty="0" smtClean="0"/>
              <a:t>alivyoingia</a:t>
            </a:r>
            <a:r>
              <a:rPr lang="en-US" sz="2000" dirty="0" smtClean="0"/>
              <a:t>  </a:t>
            </a:r>
            <a:r>
              <a:rPr lang="en-US" sz="2000" dirty="0" smtClean="0"/>
              <a:t>aise</a:t>
            </a:r>
            <a:r>
              <a:rPr lang="en-US" sz="2000" dirty="0" smtClean="0"/>
              <a:t>, </a:t>
            </a:r>
            <a:r>
              <a:rPr lang="en-US" sz="2000" dirty="0" smtClean="0"/>
              <a:t>hatari</a:t>
            </a:r>
            <a:r>
              <a:rPr lang="en-US" sz="2000" dirty="0" smtClean="0"/>
              <a:t>….</a:t>
            </a:r>
            <a:r>
              <a:rPr lang="en-US" sz="2000" dirty="0" smtClean="0"/>
              <a:t>nga</a:t>
            </a:r>
            <a:r>
              <a:rPr lang="en-US" sz="2000" dirty="0" smtClean="0"/>
              <a:t>! </a:t>
            </a:r>
            <a:r>
              <a:rPr lang="en-US" sz="2000" dirty="0" smtClean="0"/>
              <a:t>nga</a:t>
            </a:r>
            <a:r>
              <a:rPr lang="en-US" sz="2000" dirty="0" smtClean="0"/>
              <a:t> !</a:t>
            </a:r>
            <a:r>
              <a:rPr lang="en-US" sz="2000" dirty="0" smtClean="0"/>
              <a:t>nga</a:t>
            </a:r>
            <a:r>
              <a:rPr lang="en-US" sz="2000" dirty="0" smtClean="0"/>
              <a:t>!                </a:t>
            </a:r>
          </a:p>
          <a:p>
            <a:pPr marL="0" indent="0">
              <a:buNone/>
            </a:pPr>
            <a:r>
              <a:rPr lang="en-US" sz="2000" dirty="0" smtClean="0"/>
              <a:t>@ </a:t>
            </a:r>
            <a:r>
              <a:rPr lang="en-US" sz="2000" dirty="0" smtClean="0"/>
              <a:t>Mada</a:t>
            </a:r>
            <a:r>
              <a:rPr lang="en-US" sz="2000" dirty="0" smtClean="0"/>
              <a:t> </a:t>
            </a:r>
            <a:r>
              <a:rPr lang="en-US" sz="2000" dirty="0" smtClean="0"/>
              <a:t>tofauti</a:t>
            </a:r>
            <a:r>
              <a:rPr lang="en-US" sz="2000" dirty="0" smtClean="0"/>
              <a:t> </a:t>
            </a:r>
            <a:r>
              <a:rPr lang="en-US" sz="2000" dirty="0" smtClean="0"/>
              <a:t>tofauti</a:t>
            </a:r>
            <a:r>
              <a:rPr lang="en-US" sz="2000" dirty="0" smtClean="0"/>
              <a:t> </a:t>
            </a:r>
            <a:r>
              <a:rPr lang="en-US" sz="2000" dirty="0" smtClean="0"/>
              <a:t>hujadiliwa</a:t>
            </a:r>
            <a:r>
              <a:rPr lang="en-US" sz="2000" dirty="0" smtClean="0"/>
              <a:t>… </a:t>
            </a:r>
            <a:r>
              <a:rPr lang="en-US" sz="2000" dirty="0" smtClean="0"/>
              <a:t>siasa</a:t>
            </a:r>
            <a:r>
              <a:rPr lang="en-US" sz="2000" dirty="0" smtClean="0"/>
              <a:t>, </a:t>
            </a:r>
            <a:r>
              <a:rPr lang="en-US" sz="2000" dirty="0" smtClean="0"/>
              <a:t>michezo</a:t>
            </a:r>
            <a:r>
              <a:rPr lang="en-US" sz="2000" dirty="0" smtClean="0"/>
              <a:t>, </a:t>
            </a:r>
            <a:r>
              <a:rPr lang="en-US" sz="2000" dirty="0" smtClean="0"/>
              <a:t>utani</a:t>
            </a:r>
            <a:r>
              <a:rPr lang="en-US" sz="2000" dirty="0" smtClean="0"/>
              <a:t>, </a:t>
            </a:r>
            <a:r>
              <a:rPr lang="en-US" sz="2000" dirty="0" smtClean="0"/>
              <a:t>mapenzi</a:t>
            </a:r>
            <a:r>
              <a:rPr lang="en-US" sz="2000" dirty="0" smtClean="0"/>
              <a:t>, </a:t>
            </a:r>
            <a:r>
              <a:rPr lang="en-US" sz="2000" dirty="0" smtClean="0"/>
              <a:t>utamaduni</a:t>
            </a:r>
            <a:r>
              <a:rPr lang="en-US" sz="2000" dirty="0" smtClean="0"/>
              <a:t>                </a:t>
            </a:r>
          </a:p>
          <a:p>
            <a:pPr marL="0" indent="0">
              <a:buNone/>
            </a:pPr>
            <a:r>
              <a:rPr lang="en-US" sz="2000" dirty="0" smtClean="0"/>
              <a:t>@ Matumizi  ya </a:t>
            </a:r>
            <a:r>
              <a:rPr lang="en-US" sz="2000" dirty="0" smtClean="0"/>
              <a:t>sentensi</a:t>
            </a:r>
            <a:r>
              <a:rPr lang="en-US" sz="2000" dirty="0" smtClean="0"/>
              <a:t> </a:t>
            </a:r>
            <a:r>
              <a:rPr lang="en-US" sz="2000" dirty="0" smtClean="0"/>
              <a:t>nusu</a:t>
            </a:r>
            <a:r>
              <a:rPr lang="en-US" sz="2000" dirty="0" smtClean="0"/>
              <a:t> </a:t>
            </a:r>
            <a:r>
              <a:rPr lang="en-US" sz="2000" dirty="0" smtClean="0"/>
              <a:t>nusu</a:t>
            </a:r>
            <a:r>
              <a:rPr lang="en-US" sz="2000" dirty="0" smtClean="0"/>
              <a:t>….Dada </a:t>
            </a:r>
            <a:r>
              <a:rPr lang="en-US" sz="2000" dirty="0" smtClean="0"/>
              <a:t>yule</a:t>
            </a:r>
            <a:r>
              <a:rPr lang="en-US" sz="2000" dirty="0" smtClean="0"/>
              <a:t> </a:t>
            </a:r>
            <a:r>
              <a:rPr lang="en-US" sz="2000" dirty="0" smtClean="0"/>
              <a:t>alivyofika</a:t>
            </a:r>
            <a:r>
              <a:rPr lang="en-US" sz="2000" dirty="0" smtClean="0"/>
              <a:t> </a:t>
            </a:r>
            <a:r>
              <a:rPr lang="en-US" sz="2000" dirty="0" smtClean="0"/>
              <a:t>tu</a:t>
            </a:r>
            <a:r>
              <a:rPr lang="en-US" sz="2000" dirty="0" smtClean="0"/>
              <a:t>, </a:t>
            </a:r>
            <a:r>
              <a:rPr lang="en-US" sz="2000" dirty="0" smtClean="0"/>
              <a:t>nika</a:t>
            </a:r>
            <a:r>
              <a:rPr lang="en-US" sz="2000" dirty="0" smtClean="0"/>
              <a:t>….wee!               </a:t>
            </a:r>
          </a:p>
          <a:p>
            <a:pPr marL="0" indent="0">
              <a:buNone/>
            </a:pPr>
            <a:r>
              <a:rPr lang="en-US" sz="2000" dirty="0" smtClean="0"/>
              <a:t>@ </a:t>
            </a:r>
            <a:r>
              <a:rPr lang="en-US" sz="2000" dirty="0" smtClean="0"/>
              <a:t>matumizi</a:t>
            </a:r>
            <a:r>
              <a:rPr lang="en-US" sz="2000" dirty="0" smtClean="0"/>
              <a:t> </a:t>
            </a:r>
            <a:r>
              <a:rPr lang="en-US" sz="2000" dirty="0" smtClean="0"/>
              <a:t>makubwa</a:t>
            </a:r>
            <a:r>
              <a:rPr lang="en-US" sz="2000" dirty="0" smtClean="0"/>
              <a:t> ya </a:t>
            </a:r>
            <a:r>
              <a:rPr lang="en-US" sz="2000" dirty="0" smtClean="0"/>
              <a:t>vifupisho</a:t>
            </a:r>
            <a:r>
              <a:rPr lang="en-US" sz="2000" dirty="0" smtClean="0"/>
              <a:t>….. </a:t>
            </a:r>
            <a:r>
              <a:rPr lang="en-US" sz="2000" dirty="0" smtClean="0"/>
              <a:t>Tulivyofika</a:t>
            </a:r>
            <a:r>
              <a:rPr lang="en-US" sz="2000" dirty="0" smtClean="0"/>
              <a:t> DSJ </a:t>
            </a:r>
            <a:r>
              <a:rPr lang="en-US" sz="2000" dirty="0" smtClean="0"/>
              <a:t>tu</a:t>
            </a:r>
            <a:r>
              <a:rPr lang="en-US" sz="2000" dirty="0" smtClean="0"/>
              <a:t>, na </a:t>
            </a:r>
            <a:r>
              <a:rPr lang="en-US" sz="2000" dirty="0" smtClean="0"/>
              <a:t>kipindi</a:t>
            </a:r>
            <a:r>
              <a:rPr lang="en-US" sz="2000" dirty="0" smtClean="0"/>
              <a:t> </a:t>
            </a:r>
            <a:r>
              <a:rPr lang="en-US" sz="2000" dirty="0" smtClean="0"/>
              <a:t>kikaanza</a:t>
            </a:r>
            <a:r>
              <a:rPr lang="en-US" sz="2000" dirty="0" smtClean="0"/>
              <a:t> BTC 36D  </a:t>
            </a:r>
          </a:p>
          <a:p>
            <a:pPr marL="0" indent="0">
              <a:buNone/>
            </a:pPr>
            <a:endParaRPr lang="en-US" sz="2000" dirty="0" smtClean="0"/>
          </a:p>
          <a:p>
            <a:pPr marL="0" indent="0">
              <a:buNone/>
            </a:pPr>
            <a:r>
              <a:rPr lang="en-US" sz="2000" dirty="0" smtClean="0"/>
              <a:t>4. </a:t>
            </a:r>
            <a:r>
              <a:rPr lang="en-US" sz="2000" dirty="0" smtClean="0"/>
              <a:t>Mtindo</a:t>
            </a:r>
            <a:r>
              <a:rPr lang="en-US" sz="2000" dirty="0" smtClean="0"/>
              <a:t> wa </a:t>
            </a:r>
            <a:r>
              <a:rPr lang="en-US" sz="2000" dirty="0" smtClean="0"/>
              <a:t>magazeti</a:t>
            </a:r>
            <a:r>
              <a:rPr lang="en-US" sz="2000" dirty="0" smtClean="0"/>
              <a:t>. </a:t>
            </a:r>
            <a:r>
              <a:rPr lang="en-US" sz="2000" dirty="0" smtClean="0"/>
              <a:t>Magazeti</a:t>
            </a:r>
            <a:r>
              <a:rPr lang="en-US" sz="2000" dirty="0" smtClean="0"/>
              <a:t> ni moja </a:t>
            </a:r>
            <a:r>
              <a:rPr lang="en-US" sz="2000" dirty="0" smtClean="0"/>
              <a:t>kati</a:t>
            </a:r>
            <a:r>
              <a:rPr lang="en-US" sz="2000" dirty="0" smtClean="0"/>
              <a:t> ya </a:t>
            </a:r>
            <a:r>
              <a:rPr lang="en-US" sz="2000" dirty="0" smtClean="0"/>
              <a:t>vyombo</a:t>
            </a:r>
            <a:r>
              <a:rPr lang="en-US" sz="2000" dirty="0" smtClean="0"/>
              <a:t> </a:t>
            </a:r>
            <a:r>
              <a:rPr lang="en-US" sz="2000" dirty="0" smtClean="0"/>
              <a:t>vya</a:t>
            </a:r>
            <a:r>
              <a:rPr lang="en-US" sz="2000" dirty="0" smtClean="0"/>
              <a:t> habari </a:t>
            </a:r>
            <a:r>
              <a:rPr lang="en-US" sz="2000" dirty="0" smtClean="0"/>
              <a:t>yanayotumia</a:t>
            </a:r>
            <a:r>
              <a:rPr lang="en-US" sz="2000" dirty="0" smtClean="0"/>
              <a:t> mitindo </a:t>
            </a:r>
            <a:r>
              <a:rPr lang="en-US" sz="2000" dirty="0" smtClean="0"/>
              <a:t>tofauti</a:t>
            </a:r>
            <a:r>
              <a:rPr lang="en-US" sz="2000" dirty="0" smtClean="0"/>
              <a:t> </a:t>
            </a:r>
            <a:r>
              <a:rPr lang="en-US" sz="2000" dirty="0" smtClean="0"/>
              <a:t>tofauti</a:t>
            </a:r>
            <a:r>
              <a:rPr lang="en-US" sz="2000" dirty="0" smtClean="0"/>
              <a:t> katika utumiaji wa lugha. </a:t>
            </a:r>
            <a:r>
              <a:rPr lang="en-US" sz="2000" dirty="0" smtClean="0"/>
              <a:t>Magazeti</a:t>
            </a:r>
            <a:r>
              <a:rPr lang="en-US" sz="2000" dirty="0" smtClean="0"/>
              <a:t> </a:t>
            </a:r>
            <a:r>
              <a:rPr lang="en-US" sz="2000" dirty="0" smtClean="0"/>
              <a:t>mengi</a:t>
            </a:r>
            <a:r>
              <a:rPr lang="en-US" sz="2000" dirty="0" smtClean="0"/>
              <a:t> </a:t>
            </a:r>
            <a:r>
              <a:rPr lang="en-US" sz="2000" dirty="0" smtClean="0"/>
              <a:t>hutolewa</a:t>
            </a:r>
            <a:r>
              <a:rPr lang="en-US" sz="2000" dirty="0" smtClean="0"/>
              <a:t> kwa </a:t>
            </a:r>
            <a:r>
              <a:rPr lang="en-US" sz="2000" dirty="0" smtClean="0"/>
              <a:t>siku</a:t>
            </a:r>
            <a:r>
              <a:rPr lang="en-US" sz="2000" dirty="0" smtClean="0"/>
              <a:t> moja, kwa </a:t>
            </a:r>
            <a:r>
              <a:rPr lang="en-US" sz="2000" dirty="0" smtClean="0"/>
              <a:t>lengo</a:t>
            </a:r>
            <a:r>
              <a:rPr lang="en-US" sz="2000" dirty="0" smtClean="0"/>
              <a:t> la </a:t>
            </a:r>
            <a:r>
              <a:rPr lang="en-US" sz="2000" dirty="0" smtClean="0"/>
              <a:t>kuwapasha</a:t>
            </a:r>
            <a:r>
              <a:rPr lang="en-US" sz="2000" dirty="0" smtClean="0"/>
              <a:t>  Habari </a:t>
            </a:r>
            <a:r>
              <a:rPr lang="en-US" sz="2000" dirty="0" smtClean="0"/>
              <a:t>wananchi</a:t>
            </a:r>
            <a:r>
              <a:rPr lang="en-US" sz="2000" dirty="0" smtClean="0"/>
              <a:t>, </a:t>
            </a:r>
            <a:r>
              <a:rPr lang="en-US" sz="2000" dirty="0" smtClean="0"/>
              <a:t>lakini</a:t>
            </a:r>
            <a:r>
              <a:rPr lang="en-US" sz="2000" dirty="0" smtClean="0"/>
              <a:t> </a:t>
            </a:r>
            <a:r>
              <a:rPr lang="en-US" sz="2000" dirty="0" smtClean="0"/>
              <a:t>pia</a:t>
            </a:r>
            <a:r>
              <a:rPr lang="en-US" sz="2000" dirty="0" smtClean="0"/>
              <a:t> kwa </a:t>
            </a:r>
            <a:r>
              <a:rPr lang="en-US" sz="2000" dirty="0" smtClean="0"/>
              <a:t>ajili</a:t>
            </a:r>
            <a:r>
              <a:rPr lang="en-US" sz="2000" dirty="0" smtClean="0"/>
              <a:t> ya </a:t>
            </a:r>
            <a:r>
              <a:rPr lang="en-US" sz="2000" dirty="0" smtClean="0"/>
              <a:t>biashara</a:t>
            </a:r>
            <a:r>
              <a:rPr lang="en-US" sz="2000" dirty="0" smtClean="0"/>
              <a:t>. </a:t>
            </a:r>
            <a:r>
              <a:rPr lang="en-US" sz="2000" dirty="0" smtClean="0"/>
              <a:t>Hii</a:t>
            </a:r>
            <a:r>
              <a:rPr lang="en-US" sz="2000" dirty="0" smtClean="0"/>
              <a:t> </a:t>
            </a:r>
            <a:r>
              <a:rPr lang="en-US" sz="2000" dirty="0" smtClean="0"/>
              <a:t>imesababisha</a:t>
            </a:r>
            <a:r>
              <a:rPr lang="en-US" sz="2000" dirty="0" smtClean="0"/>
              <a:t> </a:t>
            </a:r>
            <a:r>
              <a:rPr lang="en-US" sz="2000" dirty="0" smtClean="0"/>
              <a:t>magazeti</a:t>
            </a:r>
            <a:r>
              <a:rPr lang="en-US" sz="2000" dirty="0" smtClean="0"/>
              <a:t> kutumia lugha </a:t>
            </a:r>
            <a:r>
              <a:rPr lang="en-US" sz="2000" dirty="0" smtClean="0"/>
              <a:t>yenye</a:t>
            </a:r>
            <a:r>
              <a:rPr lang="en-US" sz="2000" dirty="0" smtClean="0"/>
              <a:t> </a:t>
            </a:r>
            <a:r>
              <a:rPr lang="en-US" sz="2000" dirty="0" smtClean="0"/>
              <a:t>ushawishi</a:t>
            </a:r>
            <a:r>
              <a:rPr lang="en-US" sz="2000" dirty="0" smtClean="0"/>
              <a:t> </a:t>
            </a:r>
            <a:r>
              <a:rPr lang="en-US" sz="2000" dirty="0" smtClean="0"/>
              <a:t>mkubwa</a:t>
            </a:r>
            <a:r>
              <a:rPr lang="en-US" sz="2000" dirty="0" smtClean="0"/>
              <a:t> kwa </a:t>
            </a:r>
            <a:r>
              <a:rPr lang="en-US" sz="2000" dirty="0" smtClean="0"/>
              <a:t>wateja</a:t>
            </a:r>
            <a:r>
              <a:rPr lang="en-US" sz="2000" dirty="0" smtClean="0"/>
              <a:t> wake. </a:t>
            </a:r>
            <a:r>
              <a:rPr lang="en-US" sz="2000" dirty="0" smtClean="0"/>
              <a:t>Mfano</a:t>
            </a:r>
            <a:r>
              <a:rPr lang="en-US" sz="2000" dirty="0" smtClean="0"/>
              <a:t> ,  @Matumizi ya </a:t>
            </a:r>
            <a:r>
              <a:rPr lang="en-US" sz="2000" dirty="0" smtClean="0"/>
              <a:t>tamathali</a:t>
            </a:r>
            <a:r>
              <a:rPr lang="en-US" sz="2000" dirty="0" smtClean="0"/>
              <a:t> za semi….. </a:t>
            </a:r>
            <a:r>
              <a:rPr lang="en-US" sz="2000" dirty="0" smtClean="0"/>
              <a:t>Timu</a:t>
            </a:r>
            <a:r>
              <a:rPr lang="en-US" sz="2000" dirty="0" smtClean="0"/>
              <a:t> ya </a:t>
            </a:r>
            <a:r>
              <a:rPr lang="en-US" sz="2000" dirty="0" smtClean="0"/>
              <a:t>Tiafa</a:t>
            </a:r>
            <a:r>
              <a:rPr lang="en-US" sz="2000" dirty="0" smtClean="0"/>
              <a:t> </a:t>
            </a:r>
            <a:r>
              <a:rPr lang="en-US" sz="2000" dirty="0" smtClean="0"/>
              <a:t>yaangukia</a:t>
            </a:r>
            <a:r>
              <a:rPr lang="en-US" sz="2000" dirty="0" smtClean="0"/>
              <a:t> </a:t>
            </a:r>
            <a:r>
              <a:rPr lang="en-US" sz="2000" dirty="0" smtClean="0"/>
              <a:t>pua</a:t>
            </a:r>
            <a:r>
              <a:rPr lang="en-US" sz="2000" dirty="0" smtClean="0"/>
              <a:t>.                </a:t>
            </a:r>
          </a:p>
          <a:p>
            <a:pPr marL="0" indent="0">
              <a:buNone/>
            </a:pPr>
            <a:r>
              <a:rPr lang="en-US" sz="2000" dirty="0" smtClean="0"/>
              <a:t> @ Matumizi ya misimu……..Moto </a:t>
            </a:r>
            <a:r>
              <a:rPr lang="en-US" sz="2000" dirty="0" smtClean="0"/>
              <a:t>wafukuta</a:t>
            </a:r>
            <a:r>
              <a:rPr lang="en-US" sz="2000" dirty="0" smtClean="0"/>
              <a:t> kwa </a:t>
            </a:r>
            <a:r>
              <a:rPr lang="en-US" sz="2000" dirty="0" smtClean="0"/>
              <a:t>bosi</a:t>
            </a:r>
            <a:r>
              <a:rPr lang="en-US" sz="2000" dirty="0" smtClean="0"/>
              <a:t> wa TRA                </a:t>
            </a:r>
          </a:p>
          <a:p>
            <a:pPr marL="0" indent="0">
              <a:buNone/>
            </a:pPr>
            <a:r>
              <a:rPr lang="en-US" sz="2000" dirty="0" smtClean="0"/>
              <a:t> @Matumizi ya </a:t>
            </a:r>
            <a:r>
              <a:rPr lang="en-US" sz="2000" dirty="0" smtClean="0"/>
              <a:t>wakati</a:t>
            </a:r>
            <a:r>
              <a:rPr lang="en-US" sz="2000" dirty="0" smtClean="0"/>
              <a:t> </a:t>
            </a:r>
            <a:r>
              <a:rPr lang="en-US" sz="2000" dirty="0" smtClean="0"/>
              <a:t>uliopo</a:t>
            </a:r>
            <a:r>
              <a:rPr lang="en-US" sz="2000" dirty="0" smtClean="0"/>
              <a:t>….. </a:t>
            </a:r>
            <a:r>
              <a:rPr lang="en-US" sz="2000" dirty="0" smtClean="0"/>
              <a:t>Rais</a:t>
            </a:r>
            <a:r>
              <a:rPr lang="en-US" sz="2000" dirty="0" smtClean="0"/>
              <a:t> </a:t>
            </a:r>
            <a:r>
              <a:rPr lang="en-US" sz="2000" dirty="0" smtClean="0"/>
              <a:t>apiga</a:t>
            </a:r>
            <a:r>
              <a:rPr lang="en-US" sz="2000" dirty="0" smtClean="0"/>
              <a:t> </a:t>
            </a:r>
            <a:r>
              <a:rPr lang="en-US" sz="2000" dirty="0" smtClean="0"/>
              <a:t>marufuku</a:t>
            </a:r>
            <a:r>
              <a:rPr lang="en-US" sz="2000" dirty="0" smtClean="0"/>
              <a:t> </a:t>
            </a:r>
            <a:r>
              <a:rPr lang="en-US" sz="2000" dirty="0" smtClean="0"/>
              <a:t>ujenzi</a:t>
            </a:r>
            <a:r>
              <a:rPr lang="en-US" sz="2000" dirty="0" smtClean="0"/>
              <a:t> Coco Beach </a:t>
            </a:r>
            <a:endParaRPr lang="en-US" sz="2000" dirty="0"/>
          </a:p>
        </p:txBody>
      </p:sp>
    </p:spTree>
    <p:extLst>
      <p:ext uri="{BB962C8B-B14F-4D97-AF65-F5344CB8AC3E}">
        <p14:creationId xmlns:p14="http://schemas.microsoft.com/office/powerpoint/2010/main" val="201043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924800" cy="868362"/>
          </a:xfrm>
        </p:spPr>
        <p:txBody>
          <a:bodyPr/>
          <a:lstStyle/>
          <a:p>
            <a:r>
              <a:rPr lang="en-US" b="1" dirty="0" smtClean="0"/>
              <a:t>REJESTA NA MISMU </a:t>
            </a:r>
            <a:endParaRPr lang="en-US" b="1" dirty="0"/>
          </a:p>
        </p:txBody>
      </p:sp>
      <p:sp>
        <p:nvSpPr>
          <p:cNvPr id="3" name="Content Placeholder 2"/>
          <p:cNvSpPr>
            <a:spLocks noGrp="1"/>
          </p:cNvSpPr>
          <p:nvPr>
            <p:ph idx="1"/>
          </p:nvPr>
        </p:nvSpPr>
        <p:spPr>
          <a:xfrm>
            <a:off x="0" y="914400"/>
            <a:ext cx="9144000" cy="5943600"/>
          </a:xfrm>
        </p:spPr>
        <p:txBody>
          <a:bodyPr>
            <a:normAutofit/>
          </a:bodyPr>
          <a:lstStyle/>
          <a:p>
            <a:pPr marL="0" indent="0">
              <a:buNone/>
            </a:pPr>
            <a:r>
              <a:rPr lang="en-US" sz="2400" dirty="0" smtClean="0">
                <a:solidFill>
                  <a:srgbClr val="FF0000"/>
                </a:solidFill>
              </a:rPr>
              <a:t>Maana</a:t>
            </a:r>
            <a:r>
              <a:rPr lang="en-US" sz="2400" dirty="0" smtClean="0">
                <a:solidFill>
                  <a:srgbClr val="FF0000"/>
                </a:solidFill>
              </a:rPr>
              <a:t> ya </a:t>
            </a:r>
            <a:r>
              <a:rPr lang="en-US" sz="2400" dirty="0" smtClean="0">
                <a:solidFill>
                  <a:srgbClr val="FF0000"/>
                </a:solidFill>
              </a:rPr>
              <a:t>rejesta</a:t>
            </a:r>
            <a:r>
              <a:rPr lang="en-US" sz="2400" dirty="0" smtClean="0">
                <a:solidFill>
                  <a:srgbClr val="FF0000"/>
                </a:solidFill>
              </a:rPr>
              <a:t>. </a:t>
            </a:r>
          </a:p>
          <a:p>
            <a:pPr marL="0" indent="0">
              <a:buNone/>
            </a:pPr>
            <a:r>
              <a:rPr lang="en-US" sz="2400" dirty="0" smtClean="0"/>
              <a:t>Huu</a:t>
            </a:r>
            <a:r>
              <a:rPr lang="en-US" sz="2400" dirty="0" smtClean="0"/>
              <a:t> ni </a:t>
            </a:r>
            <a:r>
              <a:rPr lang="en-US" sz="2400" dirty="0" smtClean="0"/>
              <a:t>mtindo</a:t>
            </a:r>
            <a:r>
              <a:rPr lang="en-US" sz="2400" dirty="0" smtClean="0"/>
              <a:t> wa lugha </a:t>
            </a:r>
            <a:r>
              <a:rPr lang="en-US" sz="2400" dirty="0" smtClean="0"/>
              <a:t>unaotumika</a:t>
            </a:r>
            <a:r>
              <a:rPr lang="en-US" sz="2400" dirty="0" smtClean="0"/>
              <a:t> </a:t>
            </a:r>
            <a:r>
              <a:rPr lang="en-US" sz="2400" dirty="0" smtClean="0"/>
              <a:t>kutokana</a:t>
            </a:r>
            <a:r>
              <a:rPr lang="en-US" sz="2400" dirty="0" smtClean="0"/>
              <a:t> na mazingira na </a:t>
            </a:r>
            <a:r>
              <a:rPr lang="en-US" sz="2400" dirty="0" smtClean="0"/>
              <a:t>shughuli</a:t>
            </a:r>
            <a:r>
              <a:rPr lang="en-US" sz="2400" dirty="0" smtClean="0"/>
              <a:t> husika </a:t>
            </a:r>
            <a:r>
              <a:rPr lang="en-US" sz="2400" dirty="0" smtClean="0"/>
              <a:t>Inayofanyika</a:t>
            </a:r>
            <a:r>
              <a:rPr lang="en-US" sz="2400" dirty="0" smtClean="0"/>
              <a:t>. Rejesta </a:t>
            </a:r>
            <a:r>
              <a:rPr lang="en-US" sz="2400" dirty="0" smtClean="0"/>
              <a:t>pia</a:t>
            </a:r>
            <a:r>
              <a:rPr lang="en-US" sz="2400" dirty="0" smtClean="0"/>
              <a:t> </a:t>
            </a:r>
            <a:r>
              <a:rPr lang="en-US" sz="2400" dirty="0" smtClean="0"/>
              <a:t>hutegemea</a:t>
            </a:r>
            <a:r>
              <a:rPr lang="en-US" sz="2400" dirty="0" smtClean="0"/>
              <a:t> uhusiano wa </a:t>
            </a:r>
            <a:r>
              <a:rPr lang="en-US" sz="2400" dirty="0" smtClean="0"/>
              <a:t>wazungumzaji</a:t>
            </a:r>
            <a:r>
              <a:rPr lang="en-US" sz="2400" dirty="0" smtClean="0"/>
              <a:t> </a:t>
            </a:r>
            <a:r>
              <a:rPr lang="en-US" sz="2400" dirty="0" smtClean="0"/>
              <a:t>ambao</a:t>
            </a:r>
            <a:r>
              <a:rPr lang="en-US" sz="2400" dirty="0" smtClean="0"/>
              <a:t> </a:t>
            </a:r>
            <a:r>
              <a:rPr lang="en-US" sz="2400" dirty="0" smtClean="0"/>
              <a:t>wanaweza</a:t>
            </a:r>
            <a:r>
              <a:rPr lang="en-US" sz="2400" dirty="0" smtClean="0"/>
              <a:t> </a:t>
            </a:r>
            <a:r>
              <a:rPr lang="en-US" sz="2400" dirty="0" smtClean="0"/>
              <a:t>kuathiri</a:t>
            </a:r>
            <a:r>
              <a:rPr lang="en-US" sz="2400" dirty="0" smtClean="0"/>
              <a:t> </a:t>
            </a:r>
            <a:r>
              <a:rPr lang="en-US" sz="2400" dirty="0" smtClean="0"/>
              <a:t>mazungumzo</a:t>
            </a:r>
            <a:r>
              <a:rPr lang="en-US" sz="2400" dirty="0" smtClean="0"/>
              <a:t> katika </a:t>
            </a:r>
            <a:r>
              <a:rPr lang="en-US" sz="2400" dirty="0" smtClean="0"/>
              <a:t>rejesta</a:t>
            </a:r>
            <a:r>
              <a:rPr lang="en-US" sz="2400" dirty="0" smtClean="0"/>
              <a:t>.  </a:t>
            </a:r>
          </a:p>
          <a:p>
            <a:pPr marL="0" indent="0">
              <a:buNone/>
            </a:pPr>
            <a:r>
              <a:rPr lang="en-US" sz="2400" dirty="0" smtClean="0">
                <a:solidFill>
                  <a:srgbClr val="FF0000"/>
                </a:solidFill>
              </a:rPr>
              <a:t>AINA ZA REJESTA</a:t>
            </a:r>
          </a:p>
          <a:p>
            <a:pPr marL="0" indent="0">
              <a:buNone/>
            </a:pPr>
            <a:r>
              <a:rPr lang="en-US" sz="2400" dirty="0" smtClean="0"/>
              <a:t>Muktadha</a:t>
            </a:r>
            <a:r>
              <a:rPr lang="en-US" sz="2400" dirty="0" smtClean="0"/>
              <a:t> hutumika kama </a:t>
            </a:r>
            <a:r>
              <a:rPr lang="en-US" sz="2400" dirty="0" smtClean="0"/>
              <a:t>kigezo</a:t>
            </a:r>
            <a:r>
              <a:rPr lang="en-US" sz="2400" dirty="0" smtClean="0"/>
              <a:t> cha </a:t>
            </a:r>
            <a:r>
              <a:rPr lang="en-US" sz="2400" dirty="0" smtClean="0"/>
              <a:t>kuweza</a:t>
            </a:r>
            <a:r>
              <a:rPr lang="en-US" sz="2400" dirty="0" smtClean="0"/>
              <a:t> </a:t>
            </a:r>
            <a:r>
              <a:rPr lang="en-US" sz="2400" dirty="0" smtClean="0"/>
              <a:t>kupata</a:t>
            </a:r>
            <a:r>
              <a:rPr lang="en-US" sz="2400" dirty="0" smtClean="0"/>
              <a:t> </a:t>
            </a:r>
            <a:r>
              <a:rPr lang="en-US" sz="2400" dirty="0" smtClean="0"/>
              <a:t>aina</a:t>
            </a:r>
            <a:r>
              <a:rPr lang="en-US" sz="2400" dirty="0" smtClean="0"/>
              <a:t> mbalimbali za </a:t>
            </a:r>
            <a:r>
              <a:rPr lang="en-US" sz="2400" dirty="0" smtClean="0"/>
              <a:t>rejesta</a:t>
            </a:r>
            <a:r>
              <a:rPr lang="en-US" sz="2400" dirty="0" smtClean="0"/>
              <a:t>, hivyo </a:t>
            </a:r>
            <a:r>
              <a:rPr lang="en-US" sz="2400" dirty="0" smtClean="0"/>
              <a:t>hakuna</a:t>
            </a:r>
            <a:r>
              <a:rPr lang="en-US" sz="2400" dirty="0" smtClean="0"/>
              <a:t> </a:t>
            </a:r>
            <a:r>
              <a:rPr lang="en-US" sz="2400" dirty="0" smtClean="0"/>
              <a:t>idadi</a:t>
            </a:r>
            <a:r>
              <a:rPr lang="en-US" sz="2400" dirty="0" smtClean="0"/>
              <a:t> </a:t>
            </a:r>
            <a:r>
              <a:rPr lang="en-US" sz="2400" dirty="0" smtClean="0"/>
              <a:t>kamili</a:t>
            </a:r>
            <a:r>
              <a:rPr lang="en-US" sz="2400" dirty="0" smtClean="0"/>
              <a:t> ya </a:t>
            </a:r>
            <a:r>
              <a:rPr lang="en-US" sz="2400" dirty="0" smtClean="0"/>
              <a:t>rejesta</a:t>
            </a:r>
            <a:r>
              <a:rPr lang="en-US" sz="2400" dirty="0" smtClean="0"/>
              <a:t> katika lugha ya Kiswahili. Rejesta </a:t>
            </a:r>
            <a:r>
              <a:rPr lang="en-US" sz="2400" dirty="0" smtClean="0"/>
              <a:t>hizi</a:t>
            </a:r>
            <a:r>
              <a:rPr lang="en-US" sz="2400" dirty="0" smtClean="0"/>
              <a:t> ni </a:t>
            </a:r>
            <a:r>
              <a:rPr lang="en-US" sz="2400" dirty="0" smtClean="0"/>
              <a:t>pamoja</a:t>
            </a:r>
            <a:r>
              <a:rPr lang="en-US" sz="2400" dirty="0" smtClean="0"/>
              <a:t> na ;</a:t>
            </a:r>
          </a:p>
          <a:p>
            <a:pPr marL="0" indent="0">
              <a:buNone/>
            </a:pPr>
            <a:r>
              <a:rPr lang="en-US" sz="2400" dirty="0" smtClean="0"/>
              <a:t> a</a:t>
            </a:r>
            <a:r>
              <a:rPr lang="en-US" sz="2400" dirty="0" smtClean="0">
                <a:solidFill>
                  <a:srgbClr val="0070C0"/>
                </a:solidFill>
              </a:rPr>
              <a:t>. Rejesta za </a:t>
            </a:r>
            <a:r>
              <a:rPr lang="en-US" sz="2400" dirty="0" smtClean="0">
                <a:solidFill>
                  <a:srgbClr val="0070C0"/>
                </a:solidFill>
              </a:rPr>
              <a:t>Sokoni</a:t>
            </a:r>
            <a:r>
              <a:rPr lang="en-US" sz="2400" dirty="0" smtClean="0">
                <a:solidFill>
                  <a:srgbClr val="0070C0"/>
                </a:solidFill>
              </a:rPr>
              <a:t>. </a:t>
            </a:r>
            <a:r>
              <a:rPr lang="en-US" sz="2400" dirty="0" smtClean="0"/>
              <a:t>Mtindo</a:t>
            </a:r>
            <a:r>
              <a:rPr lang="en-US" sz="2400" dirty="0" smtClean="0"/>
              <a:t> wake </a:t>
            </a:r>
            <a:r>
              <a:rPr lang="en-US" sz="2400" dirty="0" smtClean="0"/>
              <a:t>huwa</a:t>
            </a:r>
            <a:r>
              <a:rPr lang="en-US" sz="2400" dirty="0" smtClean="0"/>
              <a:t> na </a:t>
            </a:r>
            <a:r>
              <a:rPr lang="en-US" sz="2400" dirty="0" smtClean="0"/>
              <a:t>istilahi</a:t>
            </a:r>
            <a:r>
              <a:rPr lang="en-US" sz="2400" dirty="0" smtClean="0"/>
              <a:t> za </a:t>
            </a:r>
            <a:r>
              <a:rPr lang="en-US" sz="2400" dirty="0" smtClean="0"/>
              <a:t>kawaida</a:t>
            </a:r>
            <a:r>
              <a:rPr lang="en-US" sz="2400" dirty="0" smtClean="0"/>
              <a:t> </a:t>
            </a:r>
            <a:r>
              <a:rPr lang="en-US" sz="2400" dirty="0" smtClean="0"/>
              <a:t>zinnazotaja</a:t>
            </a:r>
            <a:r>
              <a:rPr lang="en-US" sz="2400" dirty="0" smtClean="0"/>
              <a:t> </a:t>
            </a:r>
            <a:r>
              <a:rPr lang="en-US" sz="2400" dirty="0" smtClean="0"/>
              <a:t>vitu</a:t>
            </a:r>
            <a:r>
              <a:rPr lang="en-US" sz="2400" dirty="0" smtClean="0"/>
              <a:t> na mazingira ya </a:t>
            </a:r>
            <a:r>
              <a:rPr lang="en-US" sz="2400" dirty="0" smtClean="0"/>
              <a:t>sokoni</a:t>
            </a:r>
            <a:r>
              <a:rPr lang="en-US" sz="2400" dirty="0" smtClean="0"/>
              <a:t>. </a:t>
            </a:r>
            <a:r>
              <a:rPr lang="en-US" sz="2400" dirty="0" smtClean="0"/>
              <a:t>Mfano</a:t>
            </a:r>
            <a:r>
              <a:rPr lang="en-US" sz="2400" dirty="0" smtClean="0"/>
              <a:t>..</a:t>
            </a:r>
            <a:r>
              <a:rPr lang="en-US" sz="2400" dirty="0" smtClean="0"/>
              <a:t>ndizi</a:t>
            </a:r>
            <a:r>
              <a:rPr lang="en-US" sz="2400" dirty="0" smtClean="0"/>
              <a:t> </a:t>
            </a:r>
            <a:r>
              <a:rPr lang="en-US" sz="2400" dirty="0" smtClean="0"/>
              <a:t>tatu</a:t>
            </a:r>
            <a:r>
              <a:rPr lang="en-US" sz="2400" dirty="0" smtClean="0"/>
              <a:t>, </a:t>
            </a:r>
            <a:r>
              <a:rPr lang="en-US" sz="2400" dirty="0" smtClean="0"/>
              <a:t>mchele</a:t>
            </a:r>
            <a:r>
              <a:rPr lang="en-US" sz="2400" dirty="0" smtClean="0"/>
              <a:t> kilo </a:t>
            </a:r>
            <a:r>
              <a:rPr lang="en-US" sz="2400" dirty="0" smtClean="0"/>
              <a:t>mbili</a:t>
            </a:r>
            <a:r>
              <a:rPr lang="en-US" sz="2400" dirty="0" smtClean="0"/>
              <a:t>, </a:t>
            </a:r>
            <a:r>
              <a:rPr lang="en-US" sz="2400" dirty="0" smtClean="0"/>
              <a:t>mia</a:t>
            </a:r>
            <a:r>
              <a:rPr lang="en-US" sz="2400" dirty="0" smtClean="0"/>
              <a:t> </a:t>
            </a:r>
            <a:r>
              <a:rPr lang="en-US" sz="2400" dirty="0" smtClean="0"/>
              <a:t>mbili</a:t>
            </a:r>
            <a:r>
              <a:rPr lang="en-US" sz="2400" dirty="0" smtClean="0"/>
              <a:t> kwa </a:t>
            </a:r>
            <a:r>
              <a:rPr lang="en-US" sz="2400" dirty="0" smtClean="0"/>
              <a:t>mia</a:t>
            </a:r>
            <a:r>
              <a:rPr lang="en-US" sz="2400" dirty="0" smtClean="0"/>
              <a:t> </a:t>
            </a:r>
            <a:r>
              <a:rPr lang="en-US" sz="2400" dirty="0" smtClean="0"/>
              <a:t>sita</a:t>
            </a:r>
            <a:r>
              <a:rPr lang="en-US" sz="2400" dirty="0" smtClean="0"/>
              <a:t>, </a:t>
            </a:r>
            <a:r>
              <a:rPr lang="en-US" sz="2400" dirty="0" smtClean="0"/>
              <a:t>tatu</a:t>
            </a:r>
            <a:r>
              <a:rPr lang="en-US" sz="2400" dirty="0" smtClean="0"/>
              <a:t> </a:t>
            </a:r>
            <a:r>
              <a:rPr lang="en-US" sz="2400" dirty="0" smtClean="0"/>
              <a:t>buku</a:t>
            </a:r>
            <a:r>
              <a:rPr lang="en-US" sz="2400" dirty="0" smtClean="0"/>
              <a:t>. </a:t>
            </a:r>
          </a:p>
          <a:p>
            <a:pPr marL="0" indent="0">
              <a:buNone/>
            </a:pPr>
            <a:r>
              <a:rPr lang="en-US" sz="2400" dirty="0" smtClean="0"/>
              <a:t>b. </a:t>
            </a:r>
            <a:r>
              <a:rPr lang="en-US" sz="2400" dirty="0" smtClean="0">
                <a:solidFill>
                  <a:srgbClr val="0070C0"/>
                </a:solidFill>
              </a:rPr>
              <a:t>Rejesta za </a:t>
            </a:r>
            <a:r>
              <a:rPr lang="en-US" sz="2400" dirty="0" smtClean="0">
                <a:solidFill>
                  <a:srgbClr val="0070C0"/>
                </a:solidFill>
              </a:rPr>
              <a:t>Mtaani</a:t>
            </a:r>
            <a:r>
              <a:rPr lang="en-US" sz="2400" dirty="0" smtClean="0">
                <a:solidFill>
                  <a:srgbClr val="0070C0"/>
                </a:solidFill>
              </a:rPr>
              <a:t>. </a:t>
            </a:r>
            <a:r>
              <a:rPr lang="en-US" sz="2400" dirty="0" smtClean="0"/>
              <a:t>Mtindo</a:t>
            </a:r>
            <a:r>
              <a:rPr lang="en-US" sz="2400" dirty="0" smtClean="0"/>
              <a:t> </a:t>
            </a:r>
            <a:r>
              <a:rPr lang="en-US" sz="2400" dirty="0" smtClean="0"/>
              <a:t>huu</a:t>
            </a:r>
            <a:r>
              <a:rPr lang="en-US" sz="2400" dirty="0" smtClean="0"/>
              <a:t> hutumia lugha ya </a:t>
            </a:r>
            <a:r>
              <a:rPr lang="en-US" sz="2400" dirty="0" smtClean="0"/>
              <a:t>kawaida</a:t>
            </a:r>
            <a:r>
              <a:rPr lang="en-US" sz="2400" dirty="0" smtClean="0"/>
              <a:t> na </a:t>
            </a:r>
            <a:r>
              <a:rPr lang="en-US" sz="2400" dirty="0" smtClean="0"/>
              <a:t>iliyozoeleka</a:t>
            </a:r>
            <a:r>
              <a:rPr lang="en-US" sz="2400" dirty="0" smtClean="0"/>
              <a:t> </a:t>
            </a:r>
            <a:r>
              <a:rPr lang="en-US" sz="2400" dirty="0" smtClean="0"/>
              <a:t>mtaani</a:t>
            </a:r>
            <a:r>
              <a:rPr lang="en-US" sz="2400" dirty="0" smtClean="0"/>
              <a:t> kwa </a:t>
            </a:r>
            <a:r>
              <a:rPr lang="en-US" sz="2400" dirty="0" smtClean="0"/>
              <a:t>wahusika</a:t>
            </a:r>
            <a:r>
              <a:rPr lang="en-US" sz="2400" dirty="0" smtClean="0"/>
              <a:t> wake. </a:t>
            </a:r>
            <a:r>
              <a:rPr lang="en-US" sz="2400" dirty="0" smtClean="0"/>
              <a:t>Maneno</a:t>
            </a:r>
            <a:r>
              <a:rPr lang="en-US" sz="2400" dirty="0" smtClean="0"/>
              <a:t> kama </a:t>
            </a:r>
            <a:r>
              <a:rPr lang="en-US" sz="2400" dirty="0" smtClean="0"/>
              <a:t>mshua</a:t>
            </a:r>
            <a:r>
              <a:rPr lang="en-US" sz="2400" dirty="0" smtClean="0"/>
              <a:t>, </a:t>
            </a:r>
            <a:r>
              <a:rPr lang="en-US" sz="2400" dirty="0" smtClean="0"/>
              <a:t>dingi</a:t>
            </a:r>
            <a:r>
              <a:rPr lang="en-US" sz="2400" dirty="0" smtClean="0"/>
              <a:t> ( baba), </a:t>
            </a:r>
            <a:r>
              <a:rPr lang="en-US" sz="2400" dirty="0" smtClean="0"/>
              <a:t>mjomba</a:t>
            </a:r>
            <a:r>
              <a:rPr lang="en-US" sz="2400" dirty="0" smtClean="0"/>
              <a:t> ( </a:t>
            </a:r>
            <a:r>
              <a:rPr lang="en-US" sz="2400" dirty="0" smtClean="0"/>
              <a:t>rais</a:t>
            </a:r>
            <a:r>
              <a:rPr lang="en-US" sz="2400" dirty="0" smtClean="0"/>
              <a:t> ), </a:t>
            </a:r>
            <a:r>
              <a:rPr lang="en-US" sz="2400" dirty="0" smtClean="0"/>
              <a:t>demu</a:t>
            </a:r>
            <a:r>
              <a:rPr lang="en-US" sz="2400" dirty="0" smtClean="0"/>
              <a:t> ( dada ), </a:t>
            </a:r>
            <a:r>
              <a:rPr lang="en-US" sz="2400" dirty="0" smtClean="0"/>
              <a:t>mshkaji</a:t>
            </a:r>
            <a:r>
              <a:rPr lang="en-US" sz="2400" dirty="0" smtClean="0"/>
              <a:t> ( </a:t>
            </a:r>
            <a:r>
              <a:rPr lang="en-US" sz="2400" dirty="0" smtClean="0"/>
              <a:t>rafiki</a:t>
            </a:r>
            <a:r>
              <a:rPr lang="en-US" sz="2400" dirty="0" smtClean="0"/>
              <a:t> ). </a:t>
            </a:r>
            <a:endParaRPr lang="en-US" sz="2400" dirty="0"/>
          </a:p>
        </p:txBody>
      </p:sp>
    </p:spTree>
    <p:extLst>
      <p:ext uri="{BB962C8B-B14F-4D97-AF65-F5344CB8AC3E}">
        <p14:creationId xmlns:p14="http://schemas.microsoft.com/office/powerpoint/2010/main" val="1955496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3855"/>
            <a:ext cx="8229600" cy="1143000"/>
          </a:xfrm>
        </p:spPr>
        <p:txBody>
          <a:bodyPr/>
          <a:lstStyle/>
          <a:p>
            <a:r>
              <a:rPr lang="en-US" b="1" dirty="0" smtClean="0"/>
              <a:t>AINA ZA REJESTA </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c. </a:t>
            </a:r>
            <a:r>
              <a:rPr lang="en-US" dirty="0" smtClean="0">
                <a:solidFill>
                  <a:srgbClr val="0070C0"/>
                </a:solidFill>
              </a:rPr>
              <a:t>Rejesta za </a:t>
            </a:r>
            <a:r>
              <a:rPr lang="en-US" dirty="0" smtClean="0">
                <a:solidFill>
                  <a:srgbClr val="0070C0"/>
                </a:solidFill>
              </a:rPr>
              <a:t>Mahakamani</a:t>
            </a:r>
            <a:r>
              <a:rPr lang="en-US" dirty="0" smtClean="0">
                <a:solidFill>
                  <a:srgbClr val="0070C0"/>
                </a:solidFill>
              </a:rPr>
              <a:t>. </a:t>
            </a:r>
            <a:r>
              <a:rPr lang="en-US" dirty="0" smtClean="0"/>
              <a:t>Mfano</a:t>
            </a:r>
            <a:r>
              <a:rPr lang="en-US" dirty="0" smtClean="0"/>
              <a:t> ,</a:t>
            </a:r>
            <a:r>
              <a:rPr lang="en-US" dirty="0" smtClean="0"/>
              <a:t>Mshtakiwa</a:t>
            </a:r>
            <a:r>
              <a:rPr lang="en-US" dirty="0" smtClean="0"/>
              <a:t> </a:t>
            </a:r>
            <a:r>
              <a:rPr lang="en-US" dirty="0" smtClean="0"/>
              <a:t>anatuhumiwa</a:t>
            </a:r>
            <a:r>
              <a:rPr lang="en-US" dirty="0" smtClean="0"/>
              <a:t> </a:t>
            </a:r>
            <a:r>
              <a:rPr lang="en-US" dirty="0" smtClean="0"/>
              <a:t>kutenda</a:t>
            </a:r>
            <a:r>
              <a:rPr lang="en-US" dirty="0" smtClean="0"/>
              <a:t> </a:t>
            </a:r>
            <a:r>
              <a:rPr lang="en-US" dirty="0" smtClean="0"/>
              <a:t>uharifu</a:t>
            </a:r>
            <a:r>
              <a:rPr lang="en-US" dirty="0" smtClean="0"/>
              <a:t>, </a:t>
            </a:r>
            <a:r>
              <a:rPr lang="en-US" dirty="0" smtClean="0"/>
              <a:t>kifungo</a:t>
            </a:r>
            <a:r>
              <a:rPr lang="en-US" dirty="0" smtClean="0"/>
              <a:t> </a:t>
            </a:r>
            <a:r>
              <a:rPr lang="en-US" dirty="0" smtClean="0"/>
              <a:t>mwaka</a:t>
            </a:r>
            <a:r>
              <a:rPr lang="en-US" dirty="0" smtClean="0"/>
              <a:t> </a:t>
            </a:r>
            <a:r>
              <a:rPr lang="en-US" dirty="0" smtClean="0"/>
              <a:t>mmoja</a:t>
            </a:r>
            <a:r>
              <a:rPr lang="en-US" dirty="0" smtClean="0"/>
              <a:t>, </a:t>
            </a:r>
            <a:r>
              <a:rPr lang="en-US" dirty="0" smtClean="0"/>
              <a:t>jela</a:t>
            </a:r>
            <a:r>
              <a:rPr lang="en-US" dirty="0" smtClean="0"/>
              <a:t> </a:t>
            </a:r>
            <a:r>
              <a:rPr lang="en-US" dirty="0" smtClean="0"/>
              <a:t>miaka</a:t>
            </a:r>
            <a:r>
              <a:rPr lang="en-US" dirty="0" smtClean="0"/>
              <a:t> </a:t>
            </a:r>
            <a:r>
              <a:rPr lang="en-US" dirty="0" smtClean="0"/>
              <a:t>miwili</a:t>
            </a:r>
            <a:r>
              <a:rPr lang="en-US" dirty="0" smtClean="0"/>
              <a:t>. </a:t>
            </a:r>
          </a:p>
          <a:p>
            <a:pPr marL="0" indent="0">
              <a:buNone/>
            </a:pPr>
            <a:r>
              <a:rPr lang="en-US" dirty="0" smtClean="0"/>
              <a:t>d. </a:t>
            </a:r>
            <a:r>
              <a:rPr lang="en-US" dirty="0" smtClean="0">
                <a:solidFill>
                  <a:srgbClr val="0070C0"/>
                </a:solidFill>
              </a:rPr>
              <a:t>Rejesta za </a:t>
            </a:r>
            <a:r>
              <a:rPr lang="en-US" dirty="0" smtClean="0">
                <a:solidFill>
                  <a:srgbClr val="0070C0"/>
                </a:solidFill>
              </a:rPr>
              <a:t>hospitalini</a:t>
            </a:r>
            <a:r>
              <a:rPr lang="en-US" dirty="0" smtClean="0">
                <a:solidFill>
                  <a:srgbClr val="0070C0"/>
                </a:solidFill>
              </a:rPr>
              <a:t>. </a:t>
            </a:r>
            <a:r>
              <a:rPr lang="en-US" dirty="0" smtClean="0"/>
              <a:t>Mfano</a:t>
            </a:r>
            <a:r>
              <a:rPr lang="en-US" dirty="0" smtClean="0"/>
              <a:t>, </a:t>
            </a:r>
            <a:r>
              <a:rPr lang="en-US" dirty="0" smtClean="0"/>
              <a:t>mbili</a:t>
            </a:r>
            <a:r>
              <a:rPr lang="en-US" dirty="0" smtClean="0"/>
              <a:t> </a:t>
            </a:r>
            <a:r>
              <a:rPr lang="en-US" dirty="0" smtClean="0"/>
              <a:t>mara</a:t>
            </a:r>
            <a:r>
              <a:rPr lang="en-US" dirty="0" smtClean="0"/>
              <a:t> </a:t>
            </a:r>
            <a:r>
              <a:rPr lang="en-US" dirty="0" smtClean="0"/>
              <a:t>tatu</a:t>
            </a:r>
            <a:r>
              <a:rPr lang="en-US" dirty="0" smtClean="0"/>
              <a:t>. </a:t>
            </a:r>
          </a:p>
          <a:p>
            <a:pPr marL="0" indent="0">
              <a:buNone/>
            </a:pPr>
            <a:r>
              <a:rPr lang="en-US" dirty="0" smtClean="0"/>
              <a:t>e. </a:t>
            </a:r>
            <a:r>
              <a:rPr lang="en-US" dirty="0" smtClean="0">
                <a:solidFill>
                  <a:srgbClr val="0070C0"/>
                </a:solidFill>
              </a:rPr>
              <a:t>Rejesta </a:t>
            </a:r>
            <a:r>
              <a:rPr lang="en-US" dirty="0" smtClean="0">
                <a:solidFill>
                  <a:srgbClr val="0070C0"/>
                </a:solidFill>
              </a:rPr>
              <a:t>zinazohusu</a:t>
            </a:r>
            <a:r>
              <a:rPr lang="en-US" dirty="0" smtClean="0">
                <a:solidFill>
                  <a:srgbClr val="0070C0"/>
                </a:solidFill>
              </a:rPr>
              <a:t> watu. </a:t>
            </a:r>
            <a:r>
              <a:rPr lang="en-US" dirty="0" smtClean="0"/>
              <a:t>Mfano</a:t>
            </a:r>
            <a:r>
              <a:rPr lang="en-US" dirty="0" smtClean="0"/>
              <a:t>, </a:t>
            </a:r>
            <a:r>
              <a:rPr lang="en-US" dirty="0" smtClean="0"/>
              <a:t>vijana</a:t>
            </a:r>
            <a:r>
              <a:rPr lang="en-US" dirty="0" smtClean="0"/>
              <a:t> </a:t>
            </a:r>
            <a:r>
              <a:rPr lang="en-US" dirty="0" smtClean="0"/>
              <a:t>wenye</a:t>
            </a:r>
            <a:r>
              <a:rPr lang="en-US" dirty="0" smtClean="0"/>
              <a:t> </a:t>
            </a:r>
            <a:r>
              <a:rPr lang="en-US" dirty="0" smtClean="0"/>
              <a:t>rika</a:t>
            </a:r>
            <a:r>
              <a:rPr lang="en-US" dirty="0" smtClean="0"/>
              <a:t> moja, </a:t>
            </a:r>
            <a:r>
              <a:rPr lang="en-US" dirty="0" smtClean="0"/>
              <a:t>wanawake,wazee</a:t>
            </a:r>
            <a:r>
              <a:rPr lang="en-US" dirty="0" smtClean="0"/>
              <a:t>, </a:t>
            </a:r>
            <a:r>
              <a:rPr lang="en-US" dirty="0" smtClean="0"/>
              <a:t>wanaume</a:t>
            </a:r>
            <a:r>
              <a:rPr lang="en-US" dirty="0" smtClean="0"/>
              <a:t>, </a:t>
            </a:r>
            <a:r>
              <a:rPr lang="en-US" dirty="0" smtClean="0"/>
              <a:t>wezi</a:t>
            </a:r>
            <a:r>
              <a:rPr lang="en-US" dirty="0" smtClean="0"/>
              <a:t>, </a:t>
            </a:r>
            <a:r>
              <a:rPr lang="en-US" dirty="0" smtClean="0"/>
              <a:t>mashehe</a:t>
            </a:r>
            <a:r>
              <a:rPr lang="en-US" dirty="0" smtClean="0"/>
              <a:t>, </a:t>
            </a:r>
            <a:r>
              <a:rPr lang="en-US" dirty="0" smtClean="0"/>
              <a:t>wachungaji</a:t>
            </a:r>
            <a:r>
              <a:rPr lang="en-US" dirty="0" smtClean="0"/>
              <a:t>,.  </a:t>
            </a:r>
          </a:p>
          <a:p>
            <a:pPr marL="0" indent="0" algn="ctr">
              <a:buNone/>
            </a:pPr>
            <a:r>
              <a:rPr lang="en-US" b="1" dirty="0" smtClean="0">
                <a:solidFill>
                  <a:srgbClr val="FF0000"/>
                </a:solidFill>
              </a:rPr>
              <a:t>DHIMA ZA REJESTA</a:t>
            </a:r>
            <a:r>
              <a:rPr lang="en-US" b="1" dirty="0" smtClean="0"/>
              <a:t>. </a:t>
            </a:r>
          </a:p>
          <a:p>
            <a:pPr marL="514350" indent="-514350">
              <a:buAutoNum type="arabicPeriod"/>
            </a:pPr>
            <a:r>
              <a:rPr lang="en-US" dirty="0" smtClean="0"/>
              <a:t>Rejesta hutumika </a:t>
            </a:r>
            <a:r>
              <a:rPr lang="en-US" dirty="0" smtClean="0"/>
              <a:t>kuficha</a:t>
            </a:r>
            <a:r>
              <a:rPr lang="en-US" dirty="0" smtClean="0"/>
              <a:t> </a:t>
            </a:r>
            <a:r>
              <a:rPr lang="en-US" dirty="0" smtClean="0"/>
              <a:t>maana</a:t>
            </a:r>
            <a:r>
              <a:rPr lang="en-US" dirty="0" smtClean="0"/>
              <a:t> </a:t>
            </a:r>
            <a:r>
              <a:rPr lang="en-US" dirty="0" smtClean="0"/>
              <a:t>halisi</a:t>
            </a:r>
            <a:r>
              <a:rPr lang="en-US" dirty="0" smtClean="0"/>
              <a:t> ya </a:t>
            </a:r>
            <a:r>
              <a:rPr lang="en-US" dirty="0" smtClean="0"/>
              <a:t>maneno</a:t>
            </a:r>
            <a:r>
              <a:rPr lang="en-US" dirty="0" smtClean="0"/>
              <a:t>. </a:t>
            </a:r>
            <a:r>
              <a:rPr lang="en-US" dirty="0" smtClean="0"/>
              <a:t>Mfano</a:t>
            </a:r>
            <a:r>
              <a:rPr lang="en-US" dirty="0" smtClean="0"/>
              <a:t>, </a:t>
            </a:r>
            <a:r>
              <a:rPr lang="en-US" dirty="0" smtClean="0"/>
              <a:t>bonge</a:t>
            </a:r>
            <a:r>
              <a:rPr lang="en-US" dirty="0" smtClean="0"/>
              <a:t> la </a:t>
            </a:r>
            <a:r>
              <a:rPr lang="en-US" dirty="0" smtClean="0"/>
              <a:t>mnuso</a:t>
            </a:r>
            <a:r>
              <a:rPr lang="en-US" dirty="0" smtClean="0"/>
              <a:t>- </a:t>
            </a:r>
            <a:r>
              <a:rPr lang="en-US" dirty="0" smtClean="0"/>
              <a:t>bonge</a:t>
            </a:r>
            <a:r>
              <a:rPr lang="en-US" dirty="0" smtClean="0"/>
              <a:t> la </a:t>
            </a:r>
            <a:r>
              <a:rPr lang="en-US" dirty="0" smtClean="0"/>
              <a:t>sherehe</a:t>
            </a:r>
            <a:r>
              <a:rPr lang="en-US" dirty="0" smtClean="0"/>
              <a:t>, </a:t>
            </a:r>
            <a:r>
              <a:rPr lang="en-US" dirty="0" smtClean="0"/>
              <a:t>unga-madawa</a:t>
            </a:r>
            <a:r>
              <a:rPr lang="en-US" dirty="0" smtClean="0"/>
              <a:t> ya </a:t>
            </a:r>
            <a:r>
              <a:rPr lang="en-US" dirty="0" smtClean="0"/>
              <a:t>kulevya</a:t>
            </a:r>
            <a:r>
              <a:rPr lang="en-US" dirty="0" smtClean="0"/>
              <a:t>, </a:t>
            </a:r>
            <a:r>
              <a:rPr lang="en-US" dirty="0" smtClean="0"/>
              <a:t>mchawi</a:t>
            </a:r>
            <a:r>
              <a:rPr lang="en-US" dirty="0" smtClean="0"/>
              <a:t>- </a:t>
            </a:r>
            <a:r>
              <a:rPr lang="en-US" dirty="0" smtClean="0"/>
              <a:t>polisi</a:t>
            </a:r>
            <a:r>
              <a:rPr lang="en-US" dirty="0" smtClean="0"/>
              <a:t> wa </a:t>
            </a:r>
            <a:r>
              <a:rPr lang="en-US" dirty="0" smtClean="0"/>
              <a:t>barabarani</a:t>
            </a:r>
            <a:r>
              <a:rPr lang="en-US" dirty="0" smtClean="0"/>
              <a:t>. </a:t>
            </a:r>
          </a:p>
          <a:p>
            <a:pPr marL="514350" indent="-514350">
              <a:buAutoNum type="arabicPeriod"/>
            </a:pPr>
            <a:r>
              <a:rPr lang="en-US" dirty="0" smtClean="0"/>
              <a:t>2. Rejesta </a:t>
            </a:r>
            <a:r>
              <a:rPr lang="en-US" dirty="0" smtClean="0"/>
              <a:t>hupunguza</a:t>
            </a:r>
            <a:r>
              <a:rPr lang="en-US" dirty="0" smtClean="0"/>
              <a:t> </a:t>
            </a:r>
            <a:r>
              <a:rPr lang="en-US" dirty="0" smtClean="0"/>
              <a:t>ukali</a:t>
            </a:r>
            <a:r>
              <a:rPr lang="en-US" dirty="0" smtClean="0"/>
              <a:t> wa </a:t>
            </a:r>
            <a:r>
              <a:rPr lang="en-US" dirty="0" smtClean="0"/>
              <a:t>maneno</a:t>
            </a:r>
            <a:r>
              <a:rPr lang="en-US" dirty="0" smtClean="0"/>
              <a:t>. </a:t>
            </a:r>
            <a:r>
              <a:rPr lang="en-US" dirty="0" smtClean="0"/>
              <a:t>Kushusha</a:t>
            </a:r>
            <a:r>
              <a:rPr lang="en-US" dirty="0" smtClean="0"/>
              <a:t> </a:t>
            </a:r>
            <a:r>
              <a:rPr lang="en-US" dirty="0" smtClean="0"/>
              <a:t>mzigobandarini</a:t>
            </a:r>
            <a:r>
              <a:rPr lang="en-US" dirty="0" smtClean="0"/>
              <a:t> ( </a:t>
            </a:r>
            <a:r>
              <a:rPr lang="en-US" dirty="0" smtClean="0"/>
              <a:t>kwenda</a:t>
            </a:r>
            <a:r>
              <a:rPr lang="en-US" dirty="0" smtClean="0"/>
              <a:t> </a:t>
            </a:r>
            <a:r>
              <a:rPr lang="en-US" dirty="0" smtClean="0"/>
              <a:t>haja</a:t>
            </a:r>
            <a:r>
              <a:rPr lang="en-US" dirty="0" smtClean="0"/>
              <a:t> </a:t>
            </a:r>
            <a:r>
              <a:rPr lang="en-US" dirty="0" smtClean="0"/>
              <a:t>kubwa</a:t>
            </a:r>
            <a:r>
              <a:rPr lang="en-US" dirty="0" smtClean="0"/>
              <a:t> ), </a:t>
            </a:r>
          </a:p>
          <a:p>
            <a:pPr marL="514350" indent="-514350">
              <a:buAutoNum type="arabicPeriod"/>
            </a:pPr>
            <a:r>
              <a:rPr lang="en-US" dirty="0" smtClean="0"/>
              <a:t> 3. Rejesta </a:t>
            </a:r>
            <a:r>
              <a:rPr lang="en-US" dirty="0" smtClean="0"/>
              <a:t>hupamba</a:t>
            </a:r>
            <a:r>
              <a:rPr lang="en-US" dirty="0" smtClean="0"/>
              <a:t> lugha </a:t>
            </a:r>
            <a:r>
              <a:rPr lang="en-US" dirty="0" smtClean="0"/>
              <a:t>kutokana</a:t>
            </a:r>
            <a:r>
              <a:rPr lang="en-US" dirty="0" smtClean="0"/>
              <a:t> na </a:t>
            </a:r>
            <a:r>
              <a:rPr lang="en-US" dirty="0" smtClean="0"/>
              <a:t>mchezo</a:t>
            </a:r>
            <a:r>
              <a:rPr lang="en-US" dirty="0" smtClean="0"/>
              <a:t> wa </a:t>
            </a:r>
            <a:r>
              <a:rPr lang="en-US" dirty="0" smtClean="0"/>
              <a:t>maneno</a:t>
            </a:r>
            <a:r>
              <a:rPr lang="en-US" dirty="0" smtClean="0"/>
              <a:t> </a:t>
            </a:r>
            <a:r>
              <a:rPr lang="en-US" dirty="0" smtClean="0"/>
              <a:t>tofauti</a:t>
            </a:r>
            <a:r>
              <a:rPr lang="en-US" dirty="0" smtClean="0"/>
              <a:t> </a:t>
            </a:r>
            <a:r>
              <a:rPr lang="en-US" dirty="0" smtClean="0"/>
              <a:t>tofauti</a:t>
            </a:r>
            <a:r>
              <a:rPr lang="en-US" dirty="0" smtClean="0"/>
              <a:t>. </a:t>
            </a:r>
            <a:r>
              <a:rPr lang="en-US" dirty="0" smtClean="0"/>
              <a:t>Mfano</a:t>
            </a:r>
            <a:r>
              <a:rPr lang="en-US" dirty="0" smtClean="0"/>
              <a:t>, </a:t>
            </a:r>
            <a:r>
              <a:rPr lang="en-US" dirty="0" smtClean="0"/>
              <a:t>dingiii</a:t>
            </a:r>
            <a:r>
              <a:rPr lang="en-US" dirty="0" smtClean="0"/>
              <a:t>, </a:t>
            </a:r>
            <a:r>
              <a:rPr lang="en-US" dirty="0" smtClean="0"/>
              <a:t>mshua</a:t>
            </a:r>
            <a:r>
              <a:rPr lang="en-US" dirty="0" smtClean="0"/>
              <a:t>, </a:t>
            </a:r>
            <a:r>
              <a:rPr lang="en-US" dirty="0" smtClean="0"/>
              <a:t>swadakta</a:t>
            </a:r>
            <a:r>
              <a:rPr lang="en-US" dirty="0" smtClean="0"/>
              <a:t>, </a:t>
            </a:r>
            <a:r>
              <a:rPr lang="en-US" dirty="0" smtClean="0"/>
              <a:t>mchele</a:t>
            </a:r>
            <a:r>
              <a:rPr lang="en-US" dirty="0" smtClean="0"/>
              <a:t>, </a:t>
            </a:r>
            <a:r>
              <a:rPr lang="en-US" dirty="0" smtClean="0"/>
              <a:t>mrembo,mkwala</a:t>
            </a:r>
            <a:r>
              <a:rPr lang="en-US" dirty="0" smtClean="0"/>
              <a:t> </a:t>
            </a:r>
            <a:r>
              <a:rPr lang="en-US" dirty="0" smtClean="0"/>
              <a:t>mbuzi</a:t>
            </a:r>
            <a:r>
              <a:rPr lang="en-US" dirty="0" smtClean="0"/>
              <a:t>, </a:t>
            </a:r>
            <a:r>
              <a:rPr lang="en-US" dirty="0" smtClean="0"/>
              <a:t>shangazi</a:t>
            </a:r>
            <a:r>
              <a:rPr lang="en-US" dirty="0" smtClean="0"/>
              <a:t>. </a:t>
            </a:r>
            <a:endParaRPr lang="en-US" dirty="0"/>
          </a:p>
        </p:txBody>
      </p:sp>
    </p:spTree>
    <p:extLst>
      <p:ext uri="{BB962C8B-B14F-4D97-AF65-F5344CB8AC3E}">
        <p14:creationId xmlns:p14="http://schemas.microsoft.com/office/powerpoint/2010/main" val="4198373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8229600" cy="1143000"/>
          </a:xfrm>
        </p:spPr>
        <p:txBody>
          <a:bodyPr/>
          <a:lstStyle/>
          <a:p>
            <a:r>
              <a:rPr lang="en-US" dirty="0" smtClean="0"/>
              <a:t>DHIMA ZA REJESTA </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4.Rejesta </a:t>
            </a:r>
            <a:r>
              <a:rPr lang="en-US" dirty="0" smtClean="0"/>
              <a:t>hurahisisha</a:t>
            </a:r>
            <a:r>
              <a:rPr lang="en-US" dirty="0" smtClean="0"/>
              <a:t> </a:t>
            </a:r>
            <a:r>
              <a:rPr lang="en-US" dirty="0" smtClean="0"/>
              <a:t>mawasiliano</a:t>
            </a:r>
            <a:r>
              <a:rPr lang="en-US" dirty="0" smtClean="0"/>
              <a:t> baina ya </a:t>
            </a:r>
            <a:r>
              <a:rPr lang="en-US" dirty="0" smtClean="0"/>
              <a:t>wazungumzaji</a:t>
            </a:r>
            <a:r>
              <a:rPr lang="en-US" dirty="0" smtClean="0"/>
              <a:t>. </a:t>
            </a:r>
            <a:r>
              <a:rPr lang="en-US" dirty="0" smtClean="0"/>
              <a:t>Mfano</a:t>
            </a:r>
            <a:r>
              <a:rPr lang="en-US" dirty="0" smtClean="0"/>
              <a:t>, </a:t>
            </a:r>
            <a:r>
              <a:rPr lang="en-US" dirty="0" smtClean="0"/>
              <a:t>Mbili</a:t>
            </a:r>
            <a:r>
              <a:rPr lang="en-US" dirty="0" smtClean="0"/>
              <a:t> </a:t>
            </a:r>
            <a:r>
              <a:rPr lang="en-US" dirty="0" smtClean="0"/>
              <a:t>mara</a:t>
            </a:r>
            <a:r>
              <a:rPr lang="en-US" dirty="0" smtClean="0"/>
              <a:t> </a:t>
            </a:r>
            <a:r>
              <a:rPr lang="en-US" dirty="0" smtClean="0"/>
              <a:t>tatu</a:t>
            </a:r>
            <a:r>
              <a:rPr lang="en-US" dirty="0" smtClean="0"/>
              <a:t>, </a:t>
            </a:r>
            <a:r>
              <a:rPr lang="en-US" dirty="0" smtClean="0"/>
              <a:t>wali</a:t>
            </a:r>
            <a:r>
              <a:rPr lang="en-US" dirty="0" smtClean="0"/>
              <a:t> </a:t>
            </a:r>
            <a:r>
              <a:rPr lang="en-US" dirty="0" smtClean="0"/>
              <a:t>nyama</a:t>
            </a:r>
            <a:r>
              <a:rPr lang="en-US" dirty="0" smtClean="0"/>
              <a:t>, </a:t>
            </a:r>
            <a:r>
              <a:rPr lang="en-US" dirty="0" smtClean="0"/>
              <a:t>kifungo</a:t>
            </a:r>
            <a:r>
              <a:rPr lang="en-US" dirty="0" smtClean="0"/>
              <a:t> </a:t>
            </a:r>
            <a:r>
              <a:rPr lang="en-US" dirty="0" smtClean="0"/>
              <a:t>miaka</a:t>
            </a:r>
            <a:r>
              <a:rPr lang="en-US" dirty="0" smtClean="0"/>
              <a:t> </a:t>
            </a:r>
            <a:r>
              <a:rPr lang="en-US" dirty="0" smtClean="0"/>
              <a:t>sita</a:t>
            </a:r>
            <a:r>
              <a:rPr lang="en-US" dirty="0" smtClean="0"/>
              <a:t>. </a:t>
            </a:r>
          </a:p>
          <a:p>
            <a:pPr marL="0" indent="0">
              <a:buNone/>
            </a:pPr>
            <a:r>
              <a:rPr lang="en-US" dirty="0" smtClean="0"/>
              <a:t>5. Rejesta hutumika kama </a:t>
            </a:r>
            <a:r>
              <a:rPr lang="en-US" dirty="0" smtClean="0"/>
              <a:t>utambulisho</a:t>
            </a:r>
            <a:r>
              <a:rPr lang="en-US" dirty="0" smtClean="0"/>
              <a:t> wa kikundi </a:t>
            </a:r>
            <a:r>
              <a:rPr lang="en-US" dirty="0" smtClean="0"/>
              <a:t>fulani</a:t>
            </a:r>
            <a:r>
              <a:rPr lang="en-US" dirty="0" smtClean="0"/>
              <a:t>.  </a:t>
            </a:r>
            <a:r>
              <a:rPr lang="en-US" dirty="0" smtClean="0"/>
              <a:t>Mfano</a:t>
            </a:r>
            <a:r>
              <a:rPr lang="en-US" dirty="0" smtClean="0"/>
              <a:t>, </a:t>
            </a:r>
            <a:r>
              <a:rPr lang="en-US" dirty="0" smtClean="0"/>
              <a:t>kundi</a:t>
            </a:r>
            <a:r>
              <a:rPr lang="en-US" dirty="0" smtClean="0"/>
              <a:t> la </a:t>
            </a:r>
            <a:r>
              <a:rPr lang="en-US" dirty="0" smtClean="0"/>
              <a:t>watumwa</a:t>
            </a:r>
            <a:r>
              <a:rPr lang="en-US" dirty="0" smtClean="0"/>
              <a:t>, jamii ya </a:t>
            </a:r>
            <a:r>
              <a:rPr lang="en-US" dirty="0" smtClean="0"/>
              <a:t>wanafunzi</a:t>
            </a:r>
            <a:r>
              <a:rPr lang="en-US" dirty="0" smtClean="0"/>
              <a:t>, jamii ya </a:t>
            </a:r>
            <a:r>
              <a:rPr lang="en-US" dirty="0" smtClean="0"/>
              <a:t>wanasheria</a:t>
            </a:r>
            <a:r>
              <a:rPr lang="en-US" dirty="0" smtClean="0"/>
              <a:t>, </a:t>
            </a:r>
            <a:r>
              <a:rPr lang="en-US" dirty="0" smtClean="0"/>
              <a:t>madaktari</a:t>
            </a:r>
            <a:r>
              <a:rPr lang="en-US" dirty="0" smtClean="0"/>
              <a:t>, </a:t>
            </a:r>
            <a:r>
              <a:rPr lang="en-US" dirty="0" smtClean="0"/>
              <a:t>walimu</a:t>
            </a:r>
            <a:r>
              <a:rPr lang="en-US" dirty="0" smtClean="0"/>
              <a:t> </a:t>
            </a:r>
            <a:r>
              <a:rPr lang="en-US" dirty="0" smtClean="0"/>
              <a:t>n.k</a:t>
            </a:r>
            <a:r>
              <a:rPr lang="en-US" dirty="0" smtClean="0"/>
              <a:t>   </a:t>
            </a:r>
          </a:p>
          <a:p>
            <a:pPr marL="0" indent="0" algn="ctr">
              <a:buNone/>
            </a:pPr>
            <a:r>
              <a:rPr lang="en-US" b="1" dirty="0" smtClean="0">
                <a:solidFill>
                  <a:srgbClr val="FF0000"/>
                </a:solidFill>
              </a:rPr>
              <a:t>SABABU ZA KUTOKEA KWA REJESTA. </a:t>
            </a:r>
          </a:p>
          <a:p>
            <a:pPr marL="0" indent="0">
              <a:buNone/>
            </a:pPr>
            <a:r>
              <a:rPr lang="en-US" dirty="0" smtClean="0"/>
              <a:t>Sababu</a:t>
            </a:r>
            <a:r>
              <a:rPr lang="en-US" dirty="0" smtClean="0"/>
              <a:t> </a:t>
            </a:r>
            <a:r>
              <a:rPr lang="en-US" dirty="0" smtClean="0"/>
              <a:t>zote</a:t>
            </a:r>
            <a:r>
              <a:rPr lang="en-US" dirty="0" smtClean="0"/>
              <a:t> </a:t>
            </a:r>
            <a:r>
              <a:rPr lang="en-US" dirty="0" smtClean="0"/>
              <a:t>hizi</a:t>
            </a:r>
            <a:r>
              <a:rPr lang="en-US" dirty="0" smtClean="0"/>
              <a:t> </a:t>
            </a:r>
            <a:r>
              <a:rPr lang="en-US" dirty="0" smtClean="0"/>
              <a:t>zimetokea</a:t>
            </a:r>
            <a:r>
              <a:rPr lang="en-US" dirty="0" smtClean="0"/>
              <a:t> kwa </a:t>
            </a:r>
            <a:r>
              <a:rPr lang="en-US" dirty="0" smtClean="0"/>
              <a:t>msukomo</a:t>
            </a:r>
            <a:r>
              <a:rPr lang="en-US" dirty="0" smtClean="0"/>
              <a:t> wa </a:t>
            </a:r>
            <a:r>
              <a:rPr lang="en-US" dirty="0" smtClean="0"/>
              <a:t>mabadiliko</a:t>
            </a:r>
            <a:r>
              <a:rPr lang="en-US" dirty="0" smtClean="0"/>
              <a:t> ya </a:t>
            </a:r>
            <a:r>
              <a:rPr lang="en-US" dirty="0" smtClean="0"/>
              <a:t>kimazingira</a:t>
            </a:r>
            <a:r>
              <a:rPr lang="en-US" dirty="0" smtClean="0"/>
              <a:t> </a:t>
            </a:r>
            <a:r>
              <a:rPr lang="en-US" dirty="0" smtClean="0"/>
              <a:t>pamoja</a:t>
            </a:r>
            <a:r>
              <a:rPr lang="en-US" dirty="0" smtClean="0"/>
              <a:t> na </a:t>
            </a:r>
            <a:r>
              <a:rPr lang="en-US" dirty="0" smtClean="0"/>
              <a:t>shughuli</a:t>
            </a:r>
            <a:r>
              <a:rPr lang="en-US" dirty="0" smtClean="0"/>
              <a:t> husika . </a:t>
            </a:r>
            <a:r>
              <a:rPr lang="en-US" dirty="0" smtClean="0"/>
              <a:t>Baadhi</a:t>
            </a:r>
            <a:r>
              <a:rPr lang="en-US" dirty="0" smtClean="0"/>
              <a:t> ya </a:t>
            </a:r>
            <a:r>
              <a:rPr lang="en-US" dirty="0" smtClean="0"/>
              <a:t>sababu</a:t>
            </a:r>
            <a:r>
              <a:rPr lang="en-US" dirty="0" smtClean="0"/>
              <a:t> za </a:t>
            </a:r>
            <a:r>
              <a:rPr lang="en-US" dirty="0" smtClean="0"/>
              <a:t>rejesta</a:t>
            </a:r>
            <a:r>
              <a:rPr lang="en-US" dirty="0" smtClean="0"/>
              <a:t> </a:t>
            </a:r>
            <a:r>
              <a:rPr lang="en-US" dirty="0" smtClean="0"/>
              <a:t>kutoka</a:t>
            </a:r>
            <a:r>
              <a:rPr lang="en-US" dirty="0" smtClean="0"/>
              <a:t> ni </a:t>
            </a:r>
            <a:r>
              <a:rPr lang="en-US" dirty="0" smtClean="0"/>
              <a:t>pamoja</a:t>
            </a:r>
            <a:r>
              <a:rPr lang="en-US" dirty="0" smtClean="0"/>
              <a:t> na; 1. </a:t>
            </a:r>
            <a:r>
              <a:rPr lang="en-US" dirty="0" smtClean="0">
                <a:solidFill>
                  <a:srgbClr val="7030A0"/>
                </a:solidFill>
              </a:rPr>
              <a:t>Ubinafsi</a:t>
            </a:r>
            <a:r>
              <a:rPr lang="en-US" dirty="0" smtClean="0">
                <a:solidFill>
                  <a:srgbClr val="7030A0"/>
                </a:solidFill>
              </a:rPr>
              <a:t> katika kutumia lugha. </a:t>
            </a:r>
            <a:r>
              <a:rPr lang="en-US" dirty="0" smtClean="0"/>
              <a:t>Baadhi</a:t>
            </a:r>
            <a:r>
              <a:rPr lang="en-US" dirty="0" smtClean="0"/>
              <a:t> ya watu </a:t>
            </a:r>
            <a:r>
              <a:rPr lang="en-US" dirty="0" smtClean="0"/>
              <a:t>hupenda</a:t>
            </a:r>
            <a:r>
              <a:rPr lang="en-US" dirty="0" smtClean="0"/>
              <a:t> </a:t>
            </a:r>
            <a:r>
              <a:rPr lang="en-US" dirty="0" smtClean="0"/>
              <a:t>kujitofautisha</a:t>
            </a:r>
            <a:r>
              <a:rPr lang="en-US" dirty="0" smtClean="0"/>
              <a:t> </a:t>
            </a:r>
            <a:r>
              <a:rPr lang="en-US" dirty="0" smtClean="0"/>
              <a:t>ktk</a:t>
            </a:r>
            <a:r>
              <a:rPr lang="en-US" dirty="0" smtClean="0"/>
              <a:t> kutumia lugha, </a:t>
            </a:r>
            <a:r>
              <a:rPr lang="en-US" dirty="0" smtClean="0"/>
              <a:t>hii</a:t>
            </a:r>
            <a:r>
              <a:rPr lang="en-US" dirty="0" smtClean="0"/>
              <a:t> </a:t>
            </a:r>
            <a:r>
              <a:rPr lang="en-US" dirty="0" smtClean="0"/>
              <a:t>huleta</a:t>
            </a:r>
            <a:r>
              <a:rPr lang="en-US" dirty="0" smtClean="0"/>
              <a:t> mitindo </a:t>
            </a:r>
            <a:r>
              <a:rPr lang="en-US" dirty="0" smtClean="0"/>
              <a:t>tofauti</a:t>
            </a:r>
            <a:r>
              <a:rPr lang="en-US" dirty="0" smtClean="0"/>
              <a:t>. </a:t>
            </a:r>
          </a:p>
          <a:p>
            <a:pPr marL="0" indent="0">
              <a:buNone/>
            </a:pPr>
            <a:r>
              <a:rPr lang="en-US" dirty="0" smtClean="0"/>
              <a:t>2. </a:t>
            </a:r>
            <a:r>
              <a:rPr lang="en-US" dirty="0" smtClean="0">
                <a:solidFill>
                  <a:srgbClr val="7030A0"/>
                </a:solidFill>
              </a:rPr>
              <a:t>Kuficha</a:t>
            </a:r>
            <a:r>
              <a:rPr lang="en-US" dirty="0" smtClean="0">
                <a:solidFill>
                  <a:srgbClr val="7030A0"/>
                </a:solidFill>
              </a:rPr>
              <a:t> </a:t>
            </a:r>
            <a:r>
              <a:rPr lang="en-US" dirty="0" smtClean="0">
                <a:solidFill>
                  <a:srgbClr val="7030A0"/>
                </a:solidFill>
              </a:rPr>
              <a:t>maana</a:t>
            </a:r>
            <a:r>
              <a:rPr lang="en-US" dirty="0" smtClean="0">
                <a:solidFill>
                  <a:srgbClr val="7030A0"/>
                </a:solidFill>
              </a:rPr>
              <a:t> </a:t>
            </a:r>
            <a:r>
              <a:rPr lang="en-US" dirty="0" smtClean="0">
                <a:solidFill>
                  <a:srgbClr val="7030A0"/>
                </a:solidFill>
              </a:rPr>
              <a:t>halisi</a:t>
            </a:r>
            <a:r>
              <a:rPr lang="en-US" dirty="0" smtClean="0">
                <a:solidFill>
                  <a:srgbClr val="7030A0"/>
                </a:solidFill>
              </a:rPr>
              <a:t>. </a:t>
            </a:r>
            <a:r>
              <a:rPr lang="en-US" dirty="0" smtClean="0"/>
              <a:t>Jamii moja hutumia </a:t>
            </a:r>
            <a:r>
              <a:rPr lang="en-US" dirty="0" smtClean="0"/>
              <a:t>rejesta</a:t>
            </a:r>
            <a:r>
              <a:rPr lang="en-US" dirty="0" smtClean="0"/>
              <a:t> kwa </a:t>
            </a:r>
            <a:r>
              <a:rPr lang="en-US" dirty="0" smtClean="0"/>
              <a:t>lengo</a:t>
            </a:r>
            <a:r>
              <a:rPr lang="en-US" dirty="0" smtClean="0"/>
              <a:t> la </a:t>
            </a:r>
            <a:r>
              <a:rPr lang="en-US" dirty="0" smtClean="0"/>
              <a:t>kuficha</a:t>
            </a:r>
            <a:r>
              <a:rPr lang="en-US" dirty="0" smtClean="0"/>
              <a:t> </a:t>
            </a:r>
            <a:r>
              <a:rPr lang="en-US" dirty="0" smtClean="0"/>
              <a:t>maana</a:t>
            </a:r>
            <a:r>
              <a:rPr lang="en-US" dirty="0" smtClean="0"/>
              <a:t>. </a:t>
            </a:r>
          </a:p>
          <a:p>
            <a:pPr marL="0" indent="0">
              <a:buNone/>
            </a:pPr>
            <a:r>
              <a:rPr lang="en-US" dirty="0" smtClean="0"/>
              <a:t>3. </a:t>
            </a:r>
            <a:r>
              <a:rPr lang="en-US" dirty="0" smtClean="0">
                <a:solidFill>
                  <a:srgbClr val="7030A0"/>
                </a:solidFill>
              </a:rPr>
              <a:t>Mabadiliko</a:t>
            </a:r>
            <a:r>
              <a:rPr lang="en-US" dirty="0" smtClean="0">
                <a:solidFill>
                  <a:srgbClr val="7030A0"/>
                </a:solidFill>
              </a:rPr>
              <a:t> ya mazingira. </a:t>
            </a:r>
            <a:r>
              <a:rPr lang="en-US" dirty="0" smtClean="0"/>
              <a:t>Mabadiliko</a:t>
            </a:r>
            <a:r>
              <a:rPr lang="en-US" dirty="0" smtClean="0"/>
              <a:t> ya </a:t>
            </a:r>
            <a:r>
              <a:rPr lang="en-US" dirty="0" smtClean="0"/>
              <a:t>kihistoria</a:t>
            </a:r>
            <a:r>
              <a:rPr lang="en-US" dirty="0" smtClean="0"/>
              <a:t> </a:t>
            </a:r>
            <a:r>
              <a:rPr lang="en-US" dirty="0" smtClean="0"/>
              <a:t>huleta</a:t>
            </a:r>
            <a:r>
              <a:rPr lang="en-US" dirty="0" smtClean="0"/>
              <a:t> </a:t>
            </a:r>
            <a:r>
              <a:rPr lang="en-US" dirty="0" smtClean="0"/>
              <a:t>msukumo</a:t>
            </a:r>
            <a:r>
              <a:rPr lang="en-US" dirty="0" smtClean="0"/>
              <a:t> wa mitindo </a:t>
            </a:r>
            <a:r>
              <a:rPr lang="en-US" dirty="0" smtClean="0"/>
              <a:t>tofauti</a:t>
            </a:r>
            <a:r>
              <a:rPr lang="en-US" dirty="0" smtClean="0"/>
              <a:t> ya utumizi wa lugha. </a:t>
            </a:r>
          </a:p>
          <a:p>
            <a:pPr marL="0" indent="0">
              <a:buNone/>
            </a:pPr>
            <a:r>
              <a:rPr lang="en-US" dirty="0" smtClean="0"/>
              <a:t>4</a:t>
            </a:r>
            <a:r>
              <a:rPr lang="en-US" dirty="0" smtClean="0">
                <a:solidFill>
                  <a:srgbClr val="7030A0"/>
                </a:solidFill>
              </a:rPr>
              <a:t>. </a:t>
            </a:r>
            <a:r>
              <a:rPr lang="en-US" dirty="0" smtClean="0">
                <a:solidFill>
                  <a:srgbClr val="7030A0"/>
                </a:solidFill>
              </a:rPr>
              <a:t>Mwingiliano</a:t>
            </a:r>
            <a:r>
              <a:rPr lang="en-US" dirty="0" smtClean="0">
                <a:solidFill>
                  <a:srgbClr val="7030A0"/>
                </a:solidFill>
              </a:rPr>
              <a:t> wa watu. </a:t>
            </a:r>
            <a:r>
              <a:rPr lang="en-US" dirty="0" smtClean="0"/>
              <a:t>Mwingiliano</a:t>
            </a:r>
            <a:r>
              <a:rPr lang="en-US" dirty="0" smtClean="0"/>
              <a:t> wa jamii moja na nyingine </a:t>
            </a:r>
            <a:r>
              <a:rPr lang="en-US" dirty="0" smtClean="0"/>
              <a:t>huibua</a:t>
            </a:r>
            <a:r>
              <a:rPr lang="en-US" dirty="0" smtClean="0"/>
              <a:t> </a:t>
            </a:r>
            <a:r>
              <a:rPr lang="en-US" dirty="0" smtClean="0"/>
              <a:t>rejesta</a:t>
            </a:r>
            <a:r>
              <a:rPr lang="en-US" dirty="0" smtClean="0"/>
              <a:t> </a:t>
            </a:r>
            <a:r>
              <a:rPr lang="en-US" dirty="0" smtClean="0"/>
              <a:t>mbali</a:t>
            </a:r>
            <a:r>
              <a:rPr lang="en-US" dirty="0" smtClean="0"/>
              <a:t> mbalimbali.</a:t>
            </a:r>
          </a:p>
          <a:p>
            <a:pPr marL="0" indent="0">
              <a:buNone/>
            </a:pPr>
            <a:r>
              <a:rPr lang="en-US" dirty="0" smtClean="0"/>
              <a:t> 5. </a:t>
            </a:r>
            <a:r>
              <a:rPr lang="en-US" dirty="0" smtClean="0">
                <a:solidFill>
                  <a:srgbClr val="7030A0"/>
                </a:solidFill>
              </a:rPr>
              <a:t>Tofauti</a:t>
            </a:r>
            <a:r>
              <a:rPr lang="en-US" dirty="0" smtClean="0">
                <a:solidFill>
                  <a:srgbClr val="7030A0"/>
                </a:solidFill>
              </a:rPr>
              <a:t> ya </a:t>
            </a:r>
            <a:r>
              <a:rPr lang="en-US" dirty="0" smtClean="0">
                <a:solidFill>
                  <a:srgbClr val="7030A0"/>
                </a:solidFill>
              </a:rPr>
              <a:t>hadhi</a:t>
            </a:r>
            <a:r>
              <a:rPr lang="en-US" dirty="0" smtClean="0">
                <a:solidFill>
                  <a:srgbClr val="7030A0"/>
                </a:solidFill>
              </a:rPr>
              <a:t> katika jamii. </a:t>
            </a:r>
            <a:r>
              <a:rPr lang="en-US" dirty="0" smtClean="0"/>
              <a:t>Matabaka</a:t>
            </a:r>
            <a:r>
              <a:rPr lang="en-US" dirty="0" smtClean="0"/>
              <a:t> katika jamii </a:t>
            </a:r>
            <a:r>
              <a:rPr lang="en-US" dirty="0" smtClean="0"/>
              <a:t>huibua</a:t>
            </a:r>
            <a:r>
              <a:rPr lang="en-US" dirty="0" smtClean="0"/>
              <a:t> mitindo </a:t>
            </a:r>
            <a:r>
              <a:rPr lang="en-US" dirty="0" smtClean="0"/>
              <a:t>tofauti</a:t>
            </a:r>
            <a:r>
              <a:rPr lang="en-US" dirty="0" smtClean="0"/>
              <a:t>. </a:t>
            </a:r>
            <a:endParaRPr lang="en-US" dirty="0"/>
          </a:p>
        </p:txBody>
      </p:sp>
    </p:spTree>
    <p:extLst>
      <p:ext uri="{BB962C8B-B14F-4D97-AF65-F5344CB8AC3E}">
        <p14:creationId xmlns:p14="http://schemas.microsoft.com/office/powerpoint/2010/main" val="2025589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1651</Words>
  <Application>Microsoft Office PowerPoint</Application>
  <PresentationFormat>On-screen Show (4:3)</PresentationFormat>
  <Paragraphs>93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MITINDO MBALI MBALI YA LUGHA INAVYOTUMIKA KATIKA VYOMBO VYA HABARI</vt:lpstr>
      <vt:lpstr>MATUMIZI YA LUGHA</vt:lpstr>
      <vt:lpstr>Miongozo ya watumia lugha</vt:lpstr>
      <vt:lpstr>Miongozo ya watumia lugha</vt:lpstr>
      <vt:lpstr>MITINDO MBALIMBALI YA LUGHA</vt:lpstr>
      <vt:lpstr>MITINDO MBALIMBALI YA LUGHA</vt:lpstr>
      <vt:lpstr>REJESTA NA MISMU </vt:lpstr>
      <vt:lpstr>AINA ZA REJESTA </vt:lpstr>
      <vt:lpstr>DHIMA ZA REJESTA </vt:lpstr>
      <vt:lpstr>MAANA YA MISIMU </vt:lpstr>
      <vt:lpstr>SABABU ZA KUTUMIA MISIMU </vt:lpstr>
      <vt:lpstr>SIFA ZA MISIMU </vt:lpstr>
      <vt:lpstr>AINA ZA MISIMU </vt:lpstr>
      <vt:lpstr>MWISHO WA MADA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MITINDO MBALI MBALI YA LUGHA INAVYOTUMIKA KATIKA VYOMBO VYA HABARI</dc:title>
  <dc:creator>MOHAMED MWINYIMKUU</dc:creator>
  <cp:lastModifiedBy>MOHAMED MWINYIMKUU</cp:lastModifiedBy>
  <cp:revision>14</cp:revision>
  <dcterms:created xsi:type="dcterms:W3CDTF">2022-01-06T07:48:31Z</dcterms:created>
  <dcterms:modified xsi:type="dcterms:W3CDTF">2022-01-06T12:29:24Z</dcterms:modified>
</cp:coreProperties>
</file>